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rgbClr val="00BA7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rgbClr val="00BA7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800" b="0" i="0">
                <a:solidFill>
                  <a:srgbClr val="00BA7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2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307" y="807869"/>
            <a:ext cx="5802630" cy="1063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800" b="0" i="0">
                <a:solidFill>
                  <a:srgbClr val="00BA79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2471" y="1972864"/>
            <a:ext cx="18043056" cy="276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97877" y="2689556"/>
            <a:ext cx="10650855" cy="14097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50" spc="-1714" dirty="0"/>
              <a:t>P</a:t>
            </a:r>
            <a:r>
              <a:rPr sz="9050" spc="-520" dirty="0"/>
              <a:t>A</a:t>
            </a:r>
            <a:r>
              <a:rPr sz="9050" spc="110" dirty="0"/>
              <a:t>TT</a:t>
            </a:r>
            <a:r>
              <a:rPr sz="9050" spc="-900" dirty="0"/>
              <a:t>E</a:t>
            </a:r>
            <a:r>
              <a:rPr sz="9050" spc="-975" dirty="0"/>
              <a:t>R</a:t>
            </a:r>
            <a:r>
              <a:rPr sz="9050" spc="725" dirty="0"/>
              <a:t>N</a:t>
            </a:r>
            <a:r>
              <a:rPr sz="9050" spc="-605" dirty="0"/>
              <a:t> </a:t>
            </a:r>
            <a:r>
              <a:rPr sz="9050" spc="-1045" dirty="0"/>
              <a:t>P</a:t>
            </a:r>
            <a:r>
              <a:rPr sz="9050" spc="-1140" dirty="0"/>
              <a:t>R</a:t>
            </a:r>
            <a:r>
              <a:rPr sz="9050" spc="-625" dirty="0"/>
              <a:t>O</a:t>
            </a:r>
            <a:r>
              <a:rPr sz="9050" spc="-780" dirty="0"/>
              <a:t>G</a:t>
            </a:r>
            <a:r>
              <a:rPr sz="9050" spc="-975" dirty="0"/>
              <a:t>R</a:t>
            </a:r>
            <a:r>
              <a:rPr sz="9050" spc="-25" dirty="0"/>
              <a:t>A</a:t>
            </a:r>
            <a:r>
              <a:rPr sz="9050" spc="575" dirty="0"/>
              <a:t>M</a:t>
            </a:r>
            <a:endParaRPr sz="9050"/>
          </a:p>
        </p:txBody>
      </p:sp>
      <p:grpSp>
        <p:nvGrpSpPr>
          <p:cNvPr id="3" name="object 3"/>
          <p:cNvGrpSpPr/>
          <p:nvPr/>
        </p:nvGrpSpPr>
        <p:grpSpPr>
          <a:xfrm>
            <a:off x="0" y="5117988"/>
            <a:ext cx="18288000" cy="5163820"/>
            <a:chOff x="0" y="5117988"/>
            <a:chExt cx="18288000" cy="516382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117988"/>
              <a:ext cx="18288001" cy="51634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5394" y="9606976"/>
              <a:ext cx="771524" cy="466709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15333091" y="898987"/>
            <a:ext cx="2013585" cy="2978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750" spc="25" dirty="0">
                <a:solidFill>
                  <a:srgbClr val="151515"/>
                </a:solidFill>
                <a:latin typeface="Trebuchet MS"/>
                <a:cs typeface="Trebuchet MS"/>
              </a:rPr>
              <a:t>28</a:t>
            </a:r>
            <a:r>
              <a:rPr sz="1750" spc="-40" dirty="0">
                <a:solidFill>
                  <a:srgbClr val="151515"/>
                </a:solidFill>
                <a:latin typeface="Trebuchet MS"/>
                <a:cs typeface="Trebuchet MS"/>
              </a:rPr>
              <a:t> </a:t>
            </a:r>
            <a:r>
              <a:rPr sz="1750" spc="-20" dirty="0">
                <a:solidFill>
                  <a:srgbClr val="151515"/>
                </a:solidFill>
                <a:latin typeface="Trebuchet MS"/>
                <a:cs typeface="Trebuchet MS"/>
              </a:rPr>
              <a:t>SEPTEMBER</a:t>
            </a:r>
            <a:r>
              <a:rPr sz="1750" spc="-35" dirty="0">
                <a:solidFill>
                  <a:srgbClr val="151515"/>
                </a:solidFill>
                <a:latin typeface="Trebuchet MS"/>
                <a:cs typeface="Trebuchet MS"/>
              </a:rPr>
              <a:t> </a:t>
            </a:r>
            <a:r>
              <a:rPr sz="1750" spc="70" dirty="0">
                <a:solidFill>
                  <a:srgbClr val="151515"/>
                </a:solidFill>
                <a:latin typeface="Trebuchet MS"/>
                <a:cs typeface="Trebuchet MS"/>
              </a:rPr>
              <a:t>2024</a:t>
            </a:r>
            <a:endParaRPr sz="17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11703039" y="5117988"/>
              <a:ext cx="6585584" cy="1714500"/>
            </a:xfrm>
            <a:custGeom>
              <a:avLst/>
              <a:gdLst/>
              <a:ahLst/>
              <a:cxnLst/>
              <a:rect l="l" t="t" r="r" b="b"/>
              <a:pathLst>
                <a:path w="6585584" h="1714500">
                  <a:moveTo>
                    <a:pt x="6584960" y="1714500"/>
                  </a:moveTo>
                  <a:lnTo>
                    <a:pt x="735529" y="1714500"/>
                  </a:lnTo>
                  <a:lnTo>
                    <a:pt x="725074" y="1701800"/>
                  </a:lnTo>
                  <a:lnTo>
                    <a:pt x="673144" y="1701800"/>
                  </a:lnTo>
                  <a:lnTo>
                    <a:pt x="662838" y="1689100"/>
                  </a:lnTo>
                  <a:lnTo>
                    <a:pt x="621925" y="1689100"/>
                  </a:lnTo>
                  <a:lnTo>
                    <a:pt x="611783" y="1676400"/>
                  </a:lnTo>
                  <a:lnTo>
                    <a:pt x="581591" y="1676400"/>
                  </a:lnTo>
                  <a:lnTo>
                    <a:pt x="571609" y="1663700"/>
                  </a:lnTo>
                  <a:lnTo>
                    <a:pt x="551778" y="1663700"/>
                  </a:lnTo>
                  <a:lnTo>
                    <a:pt x="541932" y="1651000"/>
                  </a:lnTo>
                  <a:lnTo>
                    <a:pt x="522385" y="1651000"/>
                  </a:lnTo>
                  <a:lnTo>
                    <a:pt x="512689" y="1638300"/>
                  </a:lnTo>
                  <a:lnTo>
                    <a:pt x="493455" y="1638300"/>
                  </a:lnTo>
                  <a:lnTo>
                    <a:pt x="483919" y="1625600"/>
                  </a:lnTo>
                  <a:lnTo>
                    <a:pt x="465023" y="1625600"/>
                  </a:lnTo>
                  <a:lnTo>
                    <a:pt x="455662" y="1612900"/>
                  </a:lnTo>
                  <a:lnTo>
                    <a:pt x="446363" y="1612900"/>
                  </a:lnTo>
                  <a:lnTo>
                    <a:pt x="437128" y="1600200"/>
                  </a:lnTo>
                  <a:lnTo>
                    <a:pt x="418849" y="1600200"/>
                  </a:lnTo>
                  <a:lnTo>
                    <a:pt x="409808" y="1587500"/>
                  </a:lnTo>
                  <a:lnTo>
                    <a:pt x="400837" y="1587500"/>
                  </a:lnTo>
                  <a:lnTo>
                    <a:pt x="391936" y="1574800"/>
                  </a:lnTo>
                  <a:lnTo>
                    <a:pt x="383104" y="1574800"/>
                  </a:lnTo>
                  <a:lnTo>
                    <a:pt x="374343" y="1562100"/>
                  </a:lnTo>
                  <a:lnTo>
                    <a:pt x="365658" y="1562100"/>
                  </a:lnTo>
                  <a:lnTo>
                    <a:pt x="357047" y="1549400"/>
                  </a:lnTo>
                  <a:lnTo>
                    <a:pt x="348512" y="1549400"/>
                  </a:lnTo>
                  <a:lnTo>
                    <a:pt x="340053" y="1536700"/>
                  </a:lnTo>
                  <a:lnTo>
                    <a:pt x="331675" y="1536700"/>
                  </a:lnTo>
                  <a:lnTo>
                    <a:pt x="323376" y="1524000"/>
                  </a:lnTo>
                  <a:lnTo>
                    <a:pt x="315157" y="1524000"/>
                  </a:lnTo>
                  <a:lnTo>
                    <a:pt x="307020" y="1511300"/>
                  </a:lnTo>
                  <a:lnTo>
                    <a:pt x="298969" y="1511300"/>
                  </a:lnTo>
                  <a:lnTo>
                    <a:pt x="291002" y="1498600"/>
                  </a:lnTo>
                  <a:lnTo>
                    <a:pt x="283120" y="1498600"/>
                  </a:lnTo>
                  <a:lnTo>
                    <a:pt x="275325" y="1485900"/>
                  </a:lnTo>
                  <a:lnTo>
                    <a:pt x="267619" y="1485900"/>
                  </a:lnTo>
                  <a:lnTo>
                    <a:pt x="260003" y="1473200"/>
                  </a:lnTo>
                  <a:lnTo>
                    <a:pt x="252477" y="1460500"/>
                  </a:lnTo>
                  <a:lnTo>
                    <a:pt x="245042" y="1460500"/>
                  </a:lnTo>
                  <a:lnTo>
                    <a:pt x="237702" y="1447800"/>
                  </a:lnTo>
                  <a:lnTo>
                    <a:pt x="230455" y="1447800"/>
                  </a:lnTo>
                  <a:lnTo>
                    <a:pt x="223303" y="1435100"/>
                  </a:lnTo>
                  <a:lnTo>
                    <a:pt x="216247" y="1422400"/>
                  </a:lnTo>
                  <a:lnTo>
                    <a:pt x="209289" y="1422400"/>
                  </a:lnTo>
                  <a:lnTo>
                    <a:pt x="202429" y="1409700"/>
                  </a:lnTo>
                  <a:lnTo>
                    <a:pt x="195668" y="1397000"/>
                  </a:lnTo>
                  <a:lnTo>
                    <a:pt x="189007" y="1397000"/>
                  </a:lnTo>
                  <a:lnTo>
                    <a:pt x="182448" y="1384300"/>
                  </a:lnTo>
                  <a:lnTo>
                    <a:pt x="175991" y="1371600"/>
                  </a:lnTo>
                  <a:lnTo>
                    <a:pt x="169637" y="1371600"/>
                  </a:lnTo>
                  <a:lnTo>
                    <a:pt x="163387" y="1358900"/>
                  </a:lnTo>
                  <a:lnTo>
                    <a:pt x="157244" y="1346200"/>
                  </a:lnTo>
                  <a:lnTo>
                    <a:pt x="151206" y="1346200"/>
                  </a:lnTo>
                  <a:lnTo>
                    <a:pt x="145275" y="1333500"/>
                  </a:lnTo>
                  <a:lnTo>
                    <a:pt x="139451" y="1320800"/>
                  </a:lnTo>
                  <a:lnTo>
                    <a:pt x="133738" y="1320800"/>
                  </a:lnTo>
                  <a:lnTo>
                    <a:pt x="128134" y="1308100"/>
                  </a:lnTo>
                  <a:lnTo>
                    <a:pt x="122640" y="1295400"/>
                  </a:lnTo>
                  <a:lnTo>
                    <a:pt x="117256" y="1295400"/>
                  </a:lnTo>
                  <a:lnTo>
                    <a:pt x="111986" y="1282700"/>
                  </a:lnTo>
                  <a:lnTo>
                    <a:pt x="106829" y="1270000"/>
                  </a:lnTo>
                  <a:lnTo>
                    <a:pt x="101785" y="1257300"/>
                  </a:lnTo>
                  <a:lnTo>
                    <a:pt x="96855" y="1257300"/>
                  </a:lnTo>
                  <a:lnTo>
                    <a:pt x="92041" y="1244600"/>
                  </a:lnTo>
                  <a:lnTo>
                    <a:pt x="87344" y="1231900"/>
                  </a:lnTo>
                  <a:lnTo>
                    <a:pt x="82762" y="1219200"/>
                  </a:lnTo>
                  <a:lnTo>
                    <a:pt x="78297" y="1219200"/>
                  </a:lnTo>
                  <a:lnTo>
                    <a:pt x="73952" y="1206500"/>
                  </a:lnTo>
                  <a:lnTo>
                    <a:pt x="69725" y="1193800"/>
                  </a:lnTo>
                  <a:lnTo>
                    <a:pt x="65616" y="1181100"/>
                  </a:lnTo>
                  <a:lnTo>
                    <a:pt x="61628" y="1181100"/>
                  </a:lnTo>
                  <a:lnTo>
                    <a:pt x="57761" y="1168400"/>
                  </a:lnTo>
                  <a:lnTo>
                    <a:pt x="54014" y="1155700"/>
                  </a:lnTo>
                  <a:lnTo>
                    <a:pt x="50389" y="1143000"/>
                  </a:lnTo>
                  <a:lnTo>
                    <a:pt x="46886" y="1130300"/>
                  </a:lnTo>
                  <a:lnTo>
                    <a:pt x="43507" y="1130300"/>
                  </a:lnTo>
                  <a:lnTo>
                    <a:pt x="40250" y="1117600"/>
                  </a:lnTo>
                  <a:lnTo>
                    <a:pt x="37117" y="1104900"/>
                  </a:lnTo>
                  <a:lnTo>
                    <a:pt x="34109" y="1092200"/>
                  </a:lnTo>
                  <a:lnTo>
                    <a:pt x="31225" y="1079500"/>
                  </a:lnTo>
                  <a:lnTo>
                    <a:pt x="28466" y="1079500"/>
                  </a:lnTo>
                  <a:lnTo>
                    <a:pt x="25833" y="1066800"/>
                  </a:lnTo>
                  <a:lnTo>
                    <a:pt x="23325" y="1054100"/>
                  </a:lnTo>
                  <a:lnTo>
                    <a:pt x="20945" y="1041400"/>
                  </a:lnTo>
                  <a:lnTo>
                    <a:pt x="18690" y="1028700"/>
                  </a:lnTo>
                  <a:lnTo>
                    <a:pt x="16563" y="1028700"/>
                  </a:lnTo>
                  <a:lnTo>
                    <a:pt x="14563" y="1016000"/>
                  </a:lnTo>
                  <a:lnTo>
                    <a:pt x="12690" y="1003300"/>
                  </a:lnTo>
                  <a:lnTo>
                    <a:pt x="10946" y="990600"/>
                  </a:lnTo>
                  <a:lnTo>
                    <a:pt x="9329" y="977900"/>
                  </a:lnTo>
                  <a:lnTo>
                    <a:pt x="7841" y="977900"/>
                  </a:lnTo>
                  <a:lnTo>
                    <a:pt x="4150" y="939800"/>
                  </a:lnTo>
                  <a:lnTo>
                    <a:pt x="2335" y="914400"/>
                  </a:lnTo>
                  <a:lnTo>
                    <a:pt x="1622" y="914400"/>
                  </a:lnTo>
                  <a:lnTo>
                    <a:pt x="259" y="876300"/>
                  </a:lnTo>
                  <a:lnTo>
                    <a:pt x="0" y="850900"/>
                  </a:lnTo>
                  <a:lnTo>
                    <a:pt x="259" y="838200"/>
                  </a:lnTo>
                  <a:lnTo>
                    <a:pt x="584" y="825500"/>
                  </a:lnTo>
                  <a:lnTo>
                    <a:pt x="1038" y="812800"/>
                  </a:lnTo>
                  <a:lnTo>
                    <a:pt x="1622" y="800100"/>
                  </a:lnTo>
                  <a:lnTo>
                    <a:pt x="2335" y="787400"/>
                  </a:lnTo>
                  <a:lnTo>
                    <a:pt x="3178" y="787400"/>
                  </a:lnTo>
                  <a:lnTo>
                    <a:pt x="4150" y="774700"/>
                  </a:lnTo>
                  <a:lnTo>
                    <a:pt x="5252" y="762000"/>
                  </a:lnTo>
                  <a:lnTo>
                    <a:pt x="6482" y="749300"/>
                  </a:lnTo>
                  <a:lnTo>
                    <a:pt x="7841" y="736600"/>
                  </a:lnTo>
                  <a:lnTo>
                    <a:pt x="9329" y="723900"/>
                  </a:lnTo>
                  <a:lnTo>
                    <a:pt x="10946" y="723900"/>
                  </a:lnTo>
                  <a:lnTo>
                    <a:pt x="12690" y="711200"/>
                  </a:lnTo>
                  <a:lnTo>
                    <a:pt x="14563" y="698500"/>
                  </a:lnTo>
                  <a:lnTo>
                    <a:pt x="16563" y="685800"/>
                  </a:lnTo>
                  <a:lnTo>
                    <a:pt x="18690" y="673100"/>
                  </a:lnTo>
                  <a:lnTo>
                    <a:pt x="20945" y="673100"/>
                  </a:lnTo>
                  <a:lnTo>
                    <a:pt x="23325" y="660400"/>
                  </a:lnTo>
                  <a:lnTo>
                    <a:pt x="25833" y="647700"/>
                  </a:lnTo>
                  <a:lnTo>
                    <a:pt x="28466" y="635000"/>
                  </a:lnTo>
                  <a:lnTo>
                    <a:pt x="31225" y="622300"/>
                  </a:lnTo>
                  <a:lnTo>
                    <a:pt x="34109" y="609600"/>
                  </a:lnTo>
                  <a:lnTo>
                    <a:pt x="37117" y="609600"/>
                  </a:lnTo>
                  <a:lnTo>
                    <a:pt x="40250" y="596900"/>
                  </a:lnTo>
                  <a:lnTo>
                    <a:pt x="43507" y="584200"/>
                  </a:lnTo>
                  <a:lnTo>
                    <a:pt x="46886" y="571500"/>
                  </a:lnTo>
                  <a:lnTo>
                    <a:pt x="50389" y="571500"/>
                  </a:lnTo>
                  <a:lnTo>
                    <a:pt x="54014" y="558800"/>
                  </a:lnTo>
                  <a:lnTo>
                    <a:pt x="57761" y="546100"/>
                  </a:lnTo>
                  <a:lnTo>
                    <a:pt x="61628" y="533400"/>
                  </a:lnTo>
                  <a:lnTo>
                    <a:pt x="65616" y="520700"/>
                  </a:lnTo>
                  <a:lnTo>
                    <a:pt x="69725" y="520700"/>
                  </a:lnTo>
                  <a:lnTo>
                    <a:pt x="73952" y="508000"/>
                  </a:lnTo>
                  <a:lnTo>
                    <a:pt x="78297" y="495300"/>
                  </a:lnTo>
                  <a:lnTo>
                    <a:pt x="82762" y="482600"/>
                  </a:lnTo>
                  <a:lnTo>
                    <a:pt x="87344" y="482600"/>
                  </a:lnTo>
                  <a:lnTo>
                    <a:pt x="92041" y="469900"/>
                  </a:lnTo>
                  <a:lnTo>
                    <a:pt x="96855" y="457200"/>
                  </a:lnTo>
                  <a:lnTo>
                    <a:pt x="101785" y="444500"/>
                  </a:lnTo>
                  <a:lnTo>
                    <a:pt x="106829" y="444500"/>
                  </a:lnTo>
                  <a:lnTo>
                    <a:pt x="111986" y="431800"/>
                  </a:lnTo>
                  <a:lnTo>
                    <a:pt x="117256" y="419100"/>
                  </a:lnTo>
                  <a:lnTo>
                    <a:pt x="122640" y="406400"/>
                  </a:lnTo>
                  <a:lnTo>
                    <a:pt x="128134" y="406400"/>
                  </a:lnTo>
                  <a:lnTo>
                    <a:pt x="133738" y="393700"/>
                  </a:lnTo>
                  <a:lnTo>
                    <a:pt x="139451" y="381000"/>
                  </a:lnTo>
                  <a:lnTo>
                    <a:pt x="145275" y="381000"/>
                  </a:lnTo>
                  <a:lnTo>
                    <a:pt x="151206" y="368300"/>
                  </a:lnTo>
                  <a:lnTo>
                    <a:pt x="157244" y="355600"/>
                  </a:lnTo>
                  <a:lnTo>
                    <a:pt x="163387" y="355600"/>
                  </a:lnTo>
                  <a:lnTo>
                    <a:pt x="169637" y="342900"/>
                  </a:lnTo>
                  <a:lnTo>
                    <a:pt x="175991" y="330200"/>
                  </a:lnTo>
                  <a:lnTo>
                    <a:pt x="182448" y="330200"/>
                  </a:lnTo>
                  <a:lnTo>
                    <a:pt x="189007" y="317500"/>
                  </a:lnTo>
                  <a:lnTo>
                    <a:pt x="195668" y="304800"/>
                  </a:lnTo>
                  <a:lnTo>
                    <a:pt x="202429" y="304800"/>
                  </a:lnTo>
                  <a:lnTo>
                    <a:pt x="209289" y="292100"/>
                  </a:lnTo>
                  <a:lnTo>
                    <a:pt x="216247" y="279400"/>
                  </a:lnTo>
                  <a:lnTo>
                    <a:pt x="223303" y="279400"/>
                  </a:lnTo>
                  <a:lnTo>
                    <a:pt x="230455" y="266700"/>
                  </a:lnTo>
                  <a:lnTo>
                    <a:pt x="237702" y="266700"/>
                  </a:lnTo>
                  <a:lnTo>
                    <a:pt x="245042" y="254000"/>
                  </a:lnTo>
                  <a:lnTo>
                    <a:pt x="252477" y="241300"/>
                  </a:lnTo>
                  <a:lnTo>
                    <a:pt x="260003" y="241300"/>
                  </a:lnTo>
                  <a:lnTo>
                    <a:pt x="267619" y="228600"/>
                  </a:lnTo>
                  <a:lnTo>
                    <a:pt x="275325" y="228600"/>
                  </a:lnTo>
                  <a:lnTo>
                    <a:pt x="283120" y="215900"/>
                  </a:lnTo>
                  <a:lnTo>
                    <a:pt x="291002" y="215900"/>
                  </a:lnTo>
                  <a:lnTo>
                    <a:pt x="298969" y="203200"/>
                  </a:lnTo>
                  <a:lnTo>
                    <a:pt x="307020" y="190500"/>
                  </a:lnTo>
                  <a:lnTo>
                    <a:pt x="315157" y="190500"/>
                  </a:lnTo>
                  <a:lnTo>
                    <a:pt x="323376" y="177800"/>
                  </a:lnTo>
                  <a:lnTo>
                    <a:pt x="331675" y="177800"/>
                  </a:lnTo>
                  <a:lnTo>
                    <a:pt x="340053" y="165100"/>
                  </a:lnTo>
                  <a:lnTo>
                    <a:pt x="348512" y="165100"/>
                  </a:lnTo>
                  <a:lnTo>
                    <a:pt x="357047" y="152400"/>
                  </a:lnTo>
                  <a:lnTo>
                    <a:pt x="365658" y="152400"/>
                  </a:lnTo>
                  <a:lnTo>
                    <a:pt x="374343" y="139700"/>
                  </a:lnTo>
                  <a:lnTo>
                    <a:pt x="383104" y="139700"/>
                  </a:lnTo>
                  <a:lnTo>
                    <a:pt x="391936" y="127000"/>
                  </a:lnTo>
                  <a:lnTo>
                    <a:pt x="409808" y="127000"/>
                  </a:lnTo>
                  <a:lnTo>
                    <a:pt x="418849" y="114300"/>
                  </a:lnTo>
                  <a:lnTo>
                    <a:pt x="427956" y="114300"/>
                  </a:lnTo>
                  <a:lnTo>
                    <a:pt x="437128" y="101600"/>
                  </a:lnTo>
                  <a:lnTo>
                    <a:pt x="455662" y="101600"/>
                  </a:lnTo>
                  <a:lnTo>
                    <a:pt x="465023" y="88900"/>
                  </a:lnTo>
                  <a:lnTo>
                    <a:pt x="474442" y="88900"/>
                  </a:lnTo>
                  <a:lnTo>
                    <a:pt x="483919" y="76200"/>
                  </a:lnTo>
                  <a:lnTo>
                    <a:pt x="503046" y="76200"/>
                  </a:lnTo>
                  <a:lnTo>
                    <a:pt x="512689" y="63500"/>
                  </a:lnTo>
                  <a:lnTo>
                    <a:pt x="532134" y="63500"/>
                  </a:lnTo>
                  <a:lnTo>
                    <a:pt x="541932" y="50800"/>
                  </a:lnTo>
                  <a:lnTo>
                    <a:pt x="561670" y="50800"/>
                  </a:lnTo>
                  <a:lnTo>
                    <a:pt x="571609" y="38100"/>
                  </a:lnTo>
                  <a:lnTo>
                    <a:pt x="601678" y="38100"/>
                  </a:lnTo>
                  <a:lnTo>
                    <a:pt x="611783" y="25400"/>
                  </a:lnTo>
                  <a:lnTo>
                    <a:pt x="652560" y="25400"/>
                  </a:lnTo>
                  <a:lnTo>
                    <a:pt x="662838" y="12700"/>
                  </a:lnTo>
                  <a:lnTo>
                    <a:pt x="704230" y="12700"/>
                  </a:lnTo>
                  <a:lnTo>
                    <a:pt x="714641" y="0"/>
                  </a:lnTo>
                  <a:lnTo>
                    <a:pt x="6584960" y="0"/>
                  </a:lnTo>
                  <a:lnTo>
                    <a:pt x="6584960" y="1714500"/>
                  </a:lnTo>
                  <a:close/>
                </a:path>
              </a:pathLst>
            </a:custGeom>
            <a:solidFill>
              <a:srgbClr val="E3F9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187610" y="952109"/>
              <a:ext cx="5153040" cy="8381993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187611" y="952110"/>
              <a:ext cx="5153025" cy="8382000"/>
            </a:xfrm>
            <a:custGeom>
              <a:avLst/>
              <a:gdLst/>
              <a:ahLst/>
              <a:cxnLst/>
              <a:rect l="l" t="t" r="r" b="b"/>
              <a:pathLst>
                <a:path w="5153025" h="8382000">
                  <a:moveTo>
                    <a:pt x="4509344" y="8382000"/>
                  </a:moveTo>
                  <a:lnTo>
                    <a:pt x="643676" y="8382000"/>
                  </a:lnTo>
                  <a:lnTo>
                    <a:pt x="627875" y="8381806"/>
                  </a:lnTo>
                  <a:lnTo>
                    <a:pt x="580584" y="8378904"/>
                  </a:lnTo>
                  <a:lnTo>
                    <a:pt x="533637" y="8372521"/>
                  </a:lnTo>
                  <a:lnTo>
                    <a:pt x="487275" y="8362711"/>
                  </a:lnTo>
                  <a:lnTo>
                    <a:pt x="441762" y="8349512"/>
                  </a:lnTo>
                  <a:lnTo>
                    <a:pt x="397352" y="8333003"/>
                  </a:lnTo>
                  <a:lnTo>
                    <a:pt x="354276" y="8313271"/>
                  </a:lnTo>
                  <a:lnTo>
                    <a:pt x="312760" y="8290423"/>
                  </a:lnTo>
                  <a:lnTo>
                    <a:pt x="273038" y="8264579"/>
                  </a:lnTo>
                  <a:lnTo>
                    <a:pt x="235332" y="8235896"/>
                  </a:lnTo>
                  <a:lnTo>
                    <a:pt x="199838" y="8204507"/>
                  </a:lnTo>
                  <a:lnTo>
                    <a:pt x="166743" y="8170590"/>
                  </a:lnTo>
                  <a:lnTo>
                    <a:pt x="136233" y="8134328"/>
                  </a:lnTo>
                  <a:lnTo>
                    <a:pt x="108479" y="8095926"/>
                  </a:lnTo>
                  <a:lnTo>
                    <a:pt x="83624" y="8055592"/>
                  </a:lnTo>
                  <a:lnTo>
                    <a:pt x="61799" y="8013528"/>
                  </a:lnTo>
                  <a:lnTo>
                    <a:pt x="43128" y="7969972"/>
                  </a:lnTo>
                  <a:lnTo>
                    <a:pt x="27716" y="7925171"/>
                  </a:lnTo>
                  <a:lnTo>
                    <a:pt x="15640" y="7879358"/>
                  </a:lnTo>
                  <a:lnTo>
                    <a:pt x="6966" y="7832769"/>
                  </a:lnTo>
                  <a:lnTo>
                    <a:pt x="1743" y="7785671"/>
                  </a:lnTo>
                  <a:lnTo>
                    <a:pt x="0" y="7738319"/>
                  </a:lnTo>
                  <a:lnTo>
                    <a:pt x="0" y="643676"/>
                  </a:lnTo>
                  <a:lnTo>
                    <a:pt x="1743" y="596329"/>
                  </a:lnTo>
                  <a:lnTo>
                    <a:pt x="6966" y="549229"/>
                  </a:lnTo>
                  <a:lnTo>
                    <a:pt x="15640" y="502641"/>
                  </a:lnTo>
                  <a:lnTo>
                    <a:pt x="27716" y="456827"/>
                  </a:lnTo>
                  <a:lnTo>
                    <a:pt x="43128" y="412024"/>
                  </a:lnTo>
                  <a:lnTo>
                    <a:pt x="61799" y="368469"/>
                  </a:lnTo>
                  <a:lnTo>
                    <a:pt x="83624" y="326404"/>
                  </a:lnTo>
                  <a:lnTo>
                    <a:pt x="108479" y="286069"/>
                  </a:lnTo>
                  <a:lnTo>
                    <a:pt x="136233" y="247669"/>
                  </a:lnTo>
                  <a:lnTo>
                    <a:pt x="166743" y="211409"/>
                  </a:lnTo>
                  <a:lnTo>
                    <a:pt x="199838" y="177492"/>
                  </a:lnTo>
                  <a:lnTo>
                    <a:pt x="235332" y="146107"/>
                  </a:lnTo>
                  <a:lnTo>
                    <a:pt x="273038" y="117418"/>
                  </a:lnTo>
                  <a:lnTo>
                    <a:pt x="312760" y="91576"/>
                  </a:lnTo>
                  <a:lnTo>
                    <a:pt x="354276" y="68726"/>
                  </a:lnTo>
                  <a:lnTo>
                    <a:pt x="397352" y="48996"/>
                  </a:lnTo>
                  <a:lnTo>
                    <a:pt x="441762" y="32488"/>
                  </a:lnTo>
                  <a:lnTo>
                    <a:pt x="487275" y="19289"/>
                  </a:lnTo>
                  <a:lnTo>
                    <a:pt x="533637" y="9475"/>
                  </a:lnTo>
                  <a:lnTo>
                    <a:pt x="580584" y="3099"/>
                  </a:lnTo>
                  <a:lnTo>
                    <a:pt x="627875" y="193"/>
                  </a:lnTo>
                  <a:lnTo>
                    <a:pt x="643676" y="0"/>
                  </a:lnTo>
                  <a:lnTo>
                    <a:pt x="4509344" y="0"/>
                  </a:lnTo>
                  <a:lnTo>
                    <a:pt x="4556696" y="1743"/>
                  </a:lnTo>
                  <a:lnTo>
                    <a:pt x="4603794" y="6966"/>
                  </a:lnTo>
                  <a:lnTo>
                    <a:pt x="4650383" y="15640"/>
                  </a:lnTo>
                  <a:lnTo>
                    <a:pt x="4696196" y="27716"/>
                  </a:lnTo>
                  <a:lnTo>
                    <a:pt x="4740997" y="43128"/>
                  </a:lnTo>
                  <a:lnTo>
                    <a:pt x="4784553" y="61799"/>
                  </a:lnTo>
                  <a:lnTo>
                    <a:pt x="4826617" y="83624"/>
                  </a:lnTo>
                  <a:lnTo>
                    <a:pt x="4866951" y="108479"/>
                  </a:lnTo>
                  <a:lnTo>
                    <a:pt x="4905353" y="136233"/>
                  </a:lnTo>
                  <a:lnTo>
                    <a:pt x="4941615" y="166743"/>
                  </a:lnTo>
                  <a:lnTo>
                    <a:pt x="4975533" y="199838"/>
                  </a:lnTo>
                  <a:lnTo>
                    <a:pt x="5006921" y="235332"/>
                  </a:lnTo>
                  <a:lnTo>
                    <a:pt x="5035604" y="273038"/>
                  </a:lnTo>
                  <a:lnTo>
                    <a:pt x="5061449" y="312760"/>
                  </a:lnTo>
                  <a:lnTo>
                    <a:pt x="5084300" y="354276"/>
                  </a:lnTo>
                  <a:lnTo>
                    <a:pt x="5104028" y="397352"/>
                  </a:lnTo>
                  <a:lnTo>
                    <a:pt x="5120537" y="441762"/>
                  </a:lnTo>
                  <a:lnTo>
                    <a:pt x="5133736" y="487275"/>
                  </a:lnTo>
                  <a:lnTo>
                    <a:pt x="5143546" y="533637"/>
                  </a:lnTo>
                  <a:lnTo>
                    <a:pt x="5149929" y="580584"/>
                  </a:lnTo>
                  <a:lnTo>
                    <a:pt x="5152831" y="627875"/>
                  </a:lnTo>
                  <a:lnTo>
                    <a:pt x="5153025" y="643676"/>
                  </a:lnTo>
                  <a:lnTo>
                    <a:pt x="5153025" y="7738319"/>
                  </a:lnTo>
                  <a:lnTo>
                    <a:pt x="5151285" y="7785671"/>
                  </a:lnTo>
                  <a:lnTo>
                    <a:pt x="5146058" y="7832769"/>
                  </a:lnTo>
                  <a:lnTo>
                    <a:pt x="5137383" y="7879358"/>
                  </a:lnTo>
                  <a:lnTo>
                    <a:pt x="5125307" y="7925171"/>
                  </a:lnTo>
                  <a:lnTo>
                    <a:pt x="5109896" y="7969972"/>
                  </a:lnTo>
                  <a:lnTo>
                    <a:pt x="5091226" y="8013528"/>
                  </a:lnTo>
                  <a:lnTo>
                    <a:pt x="5069402" y="8055592"/>
                  </a:lnTo>
                  <a:lnTo>
                    <a:pt x="5044544" y="8095926"/>
                  </a:lnTo>
                  <a:lnTo>
                    <a:pt x="5016793" y="8134328"/>
                  </a:lnTo>
                  <a:lnTo>
                    <a:pt x="4986283" y="8170590"/>
                  </a:lnTo>
                  <a:lnTo>
                    <a:pt x="4953186" y="8204508"/>
                  </a:lnTo>
                  <a:lnTo>
                    <a:pt x="4917690" y="8235896"/>
                  </a:lnTo>
                  <a:lnTo>
                    <a:pt x="4879985" y="8264579"/>
                  </a:lnTo>
                  <a:lnTo>
                    <a:pt x="4840262" y="8290423"/>
                  </a:lnTo>
                  <a:lnTo>
                    <a:pt x="4798746" y="8313271"/>
                  </a:lnTo>
                  <a:lnTo>
                    <a:pt x="4755670" y="8333003"/>
                  </a:lnTo>
                  <a:lnTo>
                    <a:pt x="4711261" y="8349512"/>
                  </a:lnTo>
                  <a:lnTo>
                    <a:pt x="4665748" y="8362711"/>
                  </a:lnTo>
                  <a:lnTo>
                    <a:pt x="4619385" y="8372521"/>
                  </a:lnTo>
                  <a:lnTo>
                    <a:pt x="4572438" y="8378904"/>
                  </a:lnTo>
                  <a:lnTo>
                    <a:pt x="4525150" y="8381806"/>
                  </a:lnTo>
                  <a:lnTo>
                    <a:pt x="4509344" y="8382000"/>
                  </a:lnTo>
                  <a:close/>
                </a:path>
              </a:pathLst>
            </a:custGeom>
            <a:solidFill>
              <a:srgbClr val="00BA79">
                <a:alpha val="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254" dirty="0"/>
              <a:t>T</a:t>
            </a:r>
            <a:r>
              <a:rPr spc="-470" dirty="0"/>
              <a:t>e</a:t>
            </a:r>
            <a:r>
              <a:rPr spc="-509" dirty="0"/>
              <a:t>a</a:t>
            </a:r>
            <a:r>
              <a:rPr spc="-625" dirty="0"/>
              <a:t>m</a:t>
            </a:r>
            <a:r>
              <a:rPr spc="-120" dirty="0"/>
              <a:t> </a:t>
            </a:r>
            <a:r>
              <a:rPr spc="420" dirty="0"/>
              <a:t>M</a:t>
            </a:r>
            <a:r>
              <a:rPr spc="-470" dirty="0"/>
              <a:t>e</a:t>
            </a:r>
            <a:r>
              <a:rPr spc="-625" dirty="0"/>
              <a:t>m</a:t>
            </a:r>
            <a:r>
              <a:rPr spc="-70" dirty="0"/>
              <a:t>b</a:t>
            </a:r>
            <a:r>
              <a:rPr spc="-470" dirty="0"/>
              <a:t>e</a:t>
            </a:r>
            <a:r>
              <a:rPr spc="190" dirty="0"/>
              <a:t>r</a:t>
            </a:r>
            <a:r>
              <a:rPr spc="-590" dirty="0"/>
              <a:t>s</a:t>
            </a:r>
            <a:r>
              <a:rPr spc="-365" dirty="0"/>
              <a:t>: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935307" y="1836132"/>
            <a:ext cx="3665854" cy="644525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70"/>
              </a:spcBef>
            </a:pPr>
            <a:r>
              <a:rPr sz="6050" spc="-135" dirty="0">
                <a:solidFill>
                  <a:srgbClr val="151515"/>
                </a:solidFill>
                <a:latin typeface="Microsoft Sans Serif"/>
                <a:cs typeface="Microsoft Sans Serif"/>
              </a:rPr>
              <a:t>Sri </a:t>
            </a:r>
            <a:r>
              <a:rPr sz="6050" spc="-265" dirty="0">
                <a:solidFill>
                  <a:srgbClr val="151515"/>
                </a:solidFill>
                <a:latin typeface="Microsoft Sans Serif"/>
                <a:cs typeface="Microsoft Sans Serif"/>
              </a:rPr>
              <a:t>Vatsav </a:t>
            </a:r>
            <a:r>
              <a:rPr sz="6050" spc="-26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180" dirty="0">
                <a:solidFill>
                  <a:srgbClr val="151515"/>
                </a:solidFill>
                <a:latin typeface="Microsoft Sans Serif"/>
                <a:cs typeface="Microsoft Sans Serif"/>
              </a:rPr>
              <a:t>Chaitra</a:t>
            </a:r>
            <a:r>
              <a:rPr sz="6050" spc="-155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140" dirty="0">
                <a:solidFill>
                  <a:srgbClr val="151515"/>
                </a:solidFill>
                <a:latin typeface="Microsoft Sans Serif"/>
                <a:cs typeface="Microsoft Sans Serif"/>
              </a:rPr>
              <a:t>c</a:t>
            </a:r>
            <a:r>
              <a:rPr sz="6050" spc="-15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560" dirty="0">
                <a:solidFill>
                  <a:srgbClr val="151515"/>
                </a:solidFill>
                <a:latin typeface="Microsoft Sans Serif"/>
                <a:cs typeface="Microsoft Sans Serif"/>
              </a:rPr>
              <a:t>m </a:t>
            </a:r>
            <a:r>
              <a:rPr sz="6050" spc="-159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105" dirty="0">
                <a:solidFill>
                  <a:srgbClr val="151515"/>
                </a:solidFill>
                <a:latin typeface="Microsoft Sans Serif"/>
                <a:cs typeface="Microsoft Sans Serif"/>
              </a:rPr>
              <a:t>Moulya </a:t>
            </a:r>
            <a:r>
              <a:rPr sz="6050" spc="-10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229" dirty="0">
                <a:solidFill>
                  <a:srgbClr val="151515"/>
                </a:solidFill>
                <a:latin typeface="Microsoft Sans Serif"/>
                <a:cs typeface="Microsoft Sans Serif"/>
              </a:rPr>
              <a:t>Anuradha </a:t>
            </a:r>
            <a:r>
              <a:rPr sz="6050" spc="-225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70" dirty="0">
                <a:solidFill>
                  <a:srgbClr val="151515"/>
                </a:solidFill>
                <a:latin typeface="Microsoft Sans Serif"/>
                <a:cs typeface="Microsoft Sans Serif"/>
              </a:rPr>
              <a:t>Indu </a:t>
            </a:r>
            <a:r>
              <a:rPr sz="6050" spc="120" dirty="0">
                <a:solidFill>
                  <a:srgbClr val="151515"/>
                </a:solidFill>
                <a:latin typeface="Microsoft Sans Serif"/>
                <a:cs typeface="Microsoft Sans Serif"/>
              </a:rPr>
              <a:t>A </a:t>
            </a:r>
            <a:r>
              <a:rPr sz="6050" spc="-655" dirty="0">
                <a:solidFill>
                  <a:srgbClr val="151515"/>
                </a:solidFill>
                <a:latin typeface="Microsoft Sans Serif"/>
                <a:cs typeface="Microsoft Sans Serif"/>
              </a:rPr>
              <a:t>S </a:t>
            </a:r>
            <a:r>
              <a:rPr sz="6050" spc="-65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655" dirty="0">
                <a:solidFill>
                  <a:srgbClr val="151515"/>
                </a:solidFill>
                <a:latin typeface="Microsoft Sans Serif"/>
                <a:cs typeface="Microsoft Sans Serif"/>
              </a:rPr>
              <a:t>S</a:t>
            </a:r>
            <a:r>
              <a:rPr sz="6050" spc="-455" dirty="0">
                <a:solidFill>
                  <a:srgbClr val="151515"/>
                </a:solidFill>
                <a:latin typeface="Microsoft Sans Serif"/>
                <a:cs typeface="Microsoft Sans Serif"/>
              </a:rPr>
              <a:t>a</a:t>
            </a:r>
            <a:r>
              <a:rPr sz="6050" spc="90" dirty="0">
                <a:solidFill>
                  <a:srgbClr val="151515"/>
                </a:solidFill>
                <a:latin typeface="Microsoft Sans Serif"/>
                <a:cs typeface="Microsoft Sans Serif"/>
              </a:rPr>
              <a:t>i</a:t>
            </a:r>
            <a:r>
              <a:rPr sz="6050" spc="-110" dirty="0">
                <a:solidFill>
                  <a:srgbClr val="151515"/>
                </a:solidFill>
                <a:latin typeface="Microsoft Sans Serif"/>
                <a:cs typeface="Microsoft Sans Serif"/>
              </a:rPr>
              <a:t> </a:t>
            </a:r>
            <a:r>
              <a:rPr sz="6050" spc="-560" dirty="0">
                <a:solidFill>
                  <a:srgbClr val="151515"/>
                </a:solidFill>
                <a:latin typeface="Microsoft Sans Serif"/>
                <a:cs typeface="Microsoft Sans Serif"/>
              </a:rPr>
              <a:t>P</a:t>
            </a:r>
            <a:r>
              <a:rPr sz="6050" spc="165" dirty="0">
                <a:solidFill>
                  <a:srgbClr val="151515"/>
                </a:solidFill>
                <a:latin typeface="Microsoft Sans Serif"/>
                <a:cs typeface="Microsoft Sans Serif"/>
              </a:rPr>
              <a:t>r</a:t>
            </a:r>
            <a:r>
              <a:rPr sz="6050" spc="-235" dirty="0">
                <a:solidFill>
                  <a:srgbClr val="151515"/>
                </a:solidFill>
                <a:latin typeface="Microsoft Sans Serif"/>
                <a:cs typeface="Microsoft Sans Serif"/>
              </a:rPr>
              <a:t>u</a:t>
            </a:r>
            <a:r>
              <a:rPr sz="6050" spc="215" dirty="0">
                <a:solidFill>
                  <a:srgbClr val="151515"/>
                </a:solidFill>
                <a:latin typeface="Microsoft Sans Serif"/>
                <a:cs typeface="Microsoft Sans Serif"/>
              </a:rPr>
              <a:t>t</a:t>
            </a:r>
            <a:r>
              <a:rPr sz="6050" spc="-325" dirty="0">
                <a:solidFill>
                  <a:srgbClr val="151515"/>
                </a:solidFill>
                <a:latin typeface="Microsoft Sans Serif"/>
                <a:cs typeface="Microsoft Sans Serif"/>
              </a:rPr>
              <a:t>h</a:t>
            </a:r>
            <a:r>
              <a:rPr sz="6050" spc="55" dirty="0">
                <a:solidFill>
                  <a:srgbClr val="151515"/>
                </a:solidFill>
                <a:latin typeface="Microsoft Sans Serif"/>
                <a:cs typeface="Microsoft Sans Serif"/>
              </a:rPr>
              <a:t>v</a:t>
            </a:r>
            <a:r>
              <a:rPr sz="6050" spc="90" dirty="0">
                <a:solidFill>
                  <a:srgbClr val="151515"/>
                </a:solidFill>
                <a:latin typeface="Microsoft Sans Serif"/>
                <a:cs typeface="Microsoft Sans Serif"/>
              </a:rPr>
              <a:t>i</a:t>
            </a:r>
            <a:endParaRPr sz="6050">
              <a:latin typeface="Microsoft Sans Serif"/>
              <a:cs typeface="Microsoft Sans Serif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05394" y="6904552"/>
            <a:ext cx="18082895" cy="3367404"/>
            <a:chOff x="205394" y="6904552"/>
            <a:chExt cx="18082895" cy="3367404"/>
          </a:xfrm>
        </p:grpSpPr>
        <p:sp>
          <p:nvSpPr>
            <p:cNvPr id="9" name="object 9"/>
            <p:cNvSpPr/>
            <p:nvPr/>
          </p:nvSpPr>
          <p:spPr>
            <a:xfrm>
              <a:off x="14944161" y="8557412"/>
              <a:ext cx="3343910" cy="1714500"/>
            </a:xfrm>
            <a:custGeom>
              <a:avLst/>
              <a:gdLst/>
              <a:ahLst/>
              <a:cxnLst/>
              <a:rect l="l" t="t" r="r" b="b"/>
              <a:pathLst>
                <a:path w="3343909" h="1714500">
                  <a:moveTo>
                    <a:pt x="3343839" y="1714500"/>
                  </a:moveTo>
                  <a:lnTo>
                    <a:pt x="735529" y="1714500"/>
                  </a:lnTo>
                  <a:lnTo>
                    <a:pt x="725074" y="1701800"/>
                  </a:lnTo>
                  <a:lnTo>
                    <a:pt x="673144" y="1701800"/>
                  </a:lnTo>
                  <a:lnTo>
                    <a:pt x="662838" y="1689100"/>
                  </a:lnTo>
                  <a:lnTo>
                    <a:pt x="621925" y="1689100"/>
                  </a:lnTo>
                  <a:lnTo>
                    <a:pt x="611783" y="1676400"/>
                  </a:lnTo>
                  <a:lnTo>
                    <a:pt x="581591" y="1676400"/>
                  </a:lnTo>
                  <a:lnTo>
                    <a:pt x="571609" y="1663700"/>
                  </a:lnTo>
                  <a:lnTo>
                    <a:pt x="551778" y="1663700"/>
                  </a:lnTo>
                  <a:lnTo>
                    <a:pt x="541932" y="1651000"/>
                  </a:lnTo>
                  <a:lnTo>
                    <a:pt x="522385" y="1651000"/>
                  </a:lnTo>
                  <a:lnTo>
                    <a:pt x="512689" y="1638300"/>
                  </a:lnTo>
                  <a:lnTo>
                    <a:pt x="493455" y="1638300"/>
                  </a:lnTo>
                  <a:lnTo>
                    <a:pt x="483919" y="1625600"/>
                  </a:lnTo>
                  <a:lnTo>
                    <a:pt x="465023" y="1625600"/>
                  </a:lnTo>
                  <a:lnTo>
                    <a:pt x="455662" y="1612900"/>
                  </a:lnTo>
                  <a:lnTo>
                    <a:pt x="446363" y="1612900"/>
                  </a:lnTo>
                  <a:lnTo>
                    <a:pt x="437128" y="1600200"/>
                  </a:lnTo>
                  <a:lnTo>
                    <a:pt x="418849" y="1600200"/>
                  </a:lnTo>
                  <a:lnTo>
                    <a:pt x="409808" y="1587500"/>
                  </a:lnTo>
                  <a:lnTo>
                    <a:pt x="400837" y="1587500"/>
                  </a:lnTo>
                  <a:lnTo>
                    <a:pt x="391936" y="1574800"/>
                  </a:lnTo>
                  <a:lnTo>
                    <a:pt x="383104" y="1574800"/>
                  </a:lnTo>
                  <a:lnTo>
                    <a:pt x="374343" y="1562100"/>
                  </a:lnTo>
                  <a:lnTo>
                    <a:pt x="365658" y="1562100"/>
                  </a:lnTo>
                  <a:lnTo>
                    <a:pt x="357047" y="1549400"/>
                  </a:lnTo>
                  <a:lnTo>
                    <a:pt x="348512" y="1549400"/>
                  </a:lnTo>
                  <a:lnTo>
                    <a:pt x="340053" y="1536700"/>
                  </a:lnTo>
                  <a:lnTo>
                    <a:pt x="331675" y="1536700"/>
                  </a:lnTo>
                  <a:lnTo>
                    <a:pt x="323376" y="1524000"/>
                  </a:lnTo>
                  <a:lnTo>
                    <a:pt x="315157" y="1524000"/>
                  </a:lnTo>
                  <a:lnTo>
                    <a:pt x="307020" y="1511300"/>
                  </a:lnTo>
                  <a:lnTo>
                    <a:pt x="298969" y="1511300"/>
                  </a:lnTo>
                  <a:lnTo>
                    <a:pt x="291002" y="1498600"/>
                  </a:lnTo>
                  <a:lnTo>
                    <a:pt x="283120" y="1498600"/>
                  </a:lnTo>
                  <a:lnTo>
                    <a:pt x="275325" y="1485900"/>
                  </a:lnTo>
                  <a:lnTo>
                    <a:pt x="267619" y="1485900"/>
                  </a:lnTo>
                  <a:lnTo>
                    <a:pt x="260003" y="1473200"/>
                  </a:lnTo>
                  <a:lnTo>
                    <a:pt x="252477" y="1460500"/>
                  </a:lnTo>
                  <a:lnTo>
                    <a:pt x="245042" y="1460500"/>
                  </a:lnTo>
                  <a:lnTo>
                    <a:pt x="237702" y="1447800"/>
                  </a:lnTo>
                  <a:lnTo>
                    <a:pt x="230455" y="1447800"/>
                  </a:lnTo>
                  <a:lnTo>
                    <a:pt x="223303" y="1435100"/>
                  </a:lnTo>
                  <a:lnTo>
                    <a:pt x="216247" y="1422400"/>
                  </a:lnTo>
                  <a:lnTo>
                    <a:pt x="209289" y="1422400"/>
                  </a:lnTo>
                  <a:lnTo>
                    <a:pt x="202429" y="1409700"/>
                  </a:lnTo>
                  <a:lnTo>
                    <a:pt x="195668" y="1397000"/>
                  </a:lnTo>
                  <a:lnTo>
                    <a:pt x="189007" y="1397000"/>
                  </a:lnTo>
                  <a:lnTo>
                    <a:pt x="182448" y="1384300"/>
                  </a:lnTo>
                  <a:lnTo>
                    <a:pt x="175991" y="1371600"/>
                  </a:lnTo>
                  <a:lnTo>
                    <a:pt x="169637" y="1371600"/>
                  </a:lnTo>
                  <a:lnTo>
                    <a:pt x="163387" y="1358900"/>
                  </a:lnTo>
                  <a:lnTo>
                    <a:pt x="157244" y="1346200"/>
                  </a:lnTo>
                  <a:lnTo>
                    <a:pt x="151206" y="1346200"/>
                  </a:lnTo>
                  <a:lnTo>
                    <a:pt x="145275" y="1333500"/>
                  </a:lnTo>
                  <a:lnTo>
                    <a:pt x="139451" y="1320800"/>
                  </a:lnTo>
                  <a:lnTo>
                    <a:pt x="133738" y="1320800"/>
                  </a:lnTo>
                  <a:lnTo>
                    <a:pt x="128134" y="1308100"/>
                  </a:lnTo>
                  <a:lnTo>
                    <a:pt x="122640" y="1295400"/>
                  </a:lnTo>
                  <a:lnTo>
                    <a:pt x="117256" y="1295400"/>
                  </a:lnTo>
                  <a:lnTo>
                    <a:pt x="111986" y="1282700"/>
                  </a:lnTo>
                  <a:lnTo>
                    <a:pt x="106829" y="1270000"/>
                  </a:lnTo>
                  <a:lnTo>
                    <a:pt x="101785" y="1257300"/>
                  </a:lnTo>
                  <a:lnTo>
                    <a:pt x="96855" y="1257300"/>
                  </a:lnTo>
                  <a:lnTo>
                    <a:pt x="92041" y="1244600"/>
                  </a:lnTo>
                  <a:lnTo>
                    <a:pt x="87344" y="1231900"/>
                  </a:lnTo>
                  <a:lnTo>
                    <a:pt x="82762" y="1219200"/>
                  </a:lnTo>
                  <a:lnTo>
                    <a:pt x="78297" y="1219200"/>
                  </a:lnTo>
                  <a:lnTo>
                    <a:pt x="73952" y="1206500"/>
                  </a:lnTo>
                  <a:lnTo>
                    <a:pt x="69725" y="1193800"/>
                  </a:lnTo>
                  <a:lnTo>
                    <a:pt x="65616" y="1181100"/>
                  </a:lnTo>
                  <a:lnTo>
                    <a:pt x="61628" y="1181100"/>
                  </a:lnTo>
                  <a:lnTo>
                    <a:pt x="57761" y="1168400"/>
                  </a:lnTo>
                  <a:lnTo>
                    <a:pt x="54014" y="1155700"/>
                  </a:lnTo>
                  <a:lnTo>
                    <a:pt x="50389" y="1143000"/>
                  </a:lnTo>
                  <a:lnTo>
                    <a:pt x="46886" y="1130300"/>
                  </a:lnTo>
                  <a:lnTo>
                    <a:pt x="43507" y="1130300"/>
                  </a:lnTo>
                  <a:lnTo>
                    <a:pt x="40250" y="1117600"/>
                  </a:lnTo>
                  <a:lnTo>
                    <a:pt x="37117" y="1104900"/>
                  </a:lnTo>
                  <a:lnTo>
                    <a:pt x="34109" y="1092200"/>
                  </a:lnTo>
                  <a:lnTo>
                    <a:pt x="31225" y="1079500"/>
                  </a:lnTo>
                  <a:lnTo>
                    <a:pt x="28466" y="1079500"/>
                  </a:lnTo>
                  <a:lnTo>
                    <a:pt x="25833" y="1066800"/>
                  </a:lnTo>
                  <a:lnTo>
                    <a:pt x="23325" y="1054100"/>
                  </a:lnTo>
                  <a:lnTo>
                    <a:pt x="20945" y="1041400"/>
                  </a:lnTo>
                  <a:lnTo>
                    <a:pt x="18690" y="1028700"/>
                  </a:lnTo>
                  <a:lnTo>
                    <a:pt x="16563" y="1028700"/>
                  </a:lnTo>
                  <a:lnTo>
                    <a:pt x="14563" y="1016000"/>
                  </a:lnTo>
                  <a:lnTo>
                    <a:pt x="12690" y="1003300"/>
                  </a:lnTo>
                  <a:lnTo>
                    <a:pt x="10946" y="990600"/>
                  </a:lnTo>
                  <a:lnTo>
                    <a:pt x="9329" y="977900"/>
                  </a:lnTo>
                  <a:lnTo>
                    <a:pt x="7841" y="977900"/>
                  </a:lnTo>
                  <a:lnTo>
                    <a:pt x="4150" y="939800"/>
                  </a:lnTo>
                  <a:lnTo>
                    <a:pt x="2335" y="914400"/>
                  </a:lnTo>
                  <a:lnTo>
                    <a:pt x="1622" y="914400"/>
                  </a:lnTo>
                  <a:lnTo>
                    <a:pt x="259" y="876300"/>
                  </a:lnTo>
                  <a:lnTo>
                    <a:pt x="0" y="850900"/>
                  </a:lnTo>
                  <a:lnTo>
                    <a:pt x="259" y="838200"/>
                  </a:lnTo>
                  <a:lnTo>
                    <a:pt x="584" y="825500"/>
                  </a:lnTo>
                  <a:lnTo>
                    <a:pt x="1038" y="812800"/>
                  </a:lnTo>
                  <a:lnTo>
                    <a:pt x="1622" y="800100"/>
                  </a:lnTo>
                  <a:lnTo>
                    <a:pt x="2335" y="787400"/>
                  </a:lnTo>
                  <a:lnTo>
                    <a:pt x="3178" y="787400"/>
                  </a:lnTo>
                  <a:lnTo>
                    <a:pt x="4150" y="774700"/>
                  </a:lnTo>
                  <a:lnTo>
                    <a:pt x="5252" y="762000"/>
                  </a:lnTo>
                  <a:lnTo>
                    <a:pt x="6482" y="749300"/>
                  </a:lnTo>
                  <a:lnTo>
                    <a:pt x="7841" y="736600"/>
                  </a:lnTo>
                  <a:lnTo>
                    <a:pt x="9329" y="723900"/>
                  </a:lnTo>
                  <a:lnTo>
                    <a:pt x="10946" y="723900"/>
                  </a:lnTo>
                  <a:lnTo>
                    <a:pt x="12690" y="711200"/>
                  </a:lnTo>
                  <a:lnTo>
                    <a:pt x="14563" y="698500"/>
                  </a:lnTo>
                  <a:lnTo>
                    <a:pt x="16563" y="685800"/>
                  </a:lnTo>
                  <a:lnTo>
                    <a:pt x="18690" y="673100"/>
                  </a:lnTo>
                  <a:lnTo>
                    <a:pt x="20945" y="673100"/>
                  </a:lnTo>
                  <a:lnTo>
                    <a:pt x="23325" y="660400"/>
                  </a:lnTo>
                  <a:lnTo>
                    <a:pt x="25833" y="647700"/>
                  </a:lnTo>
                  <a:lnTo>
                    <a:pt x="28466" y="635000"/>
                  </a:lnTo>
                  <a:lnTo>
                    <a:pt x="31225" y="622300"/>
                  </a:lnTo>
                  <a:lnTo>
                    <a:pt x="34109" y="609600"/>
                  </a:lnTo>
                  <a:lnTo>
                    <a:pt x="37117" y="609600"/>
                  </a:lnTo>
                  <a:lnTo>
                    <a:pt x="40250" y="596900"/>
                  </a:lnTo>
                  <a:lnTo>
                    <a:pt x="43507" y="584200"/>
                  </a:lnTo>
                  <a:lnTo>
                    <a:pt x="46886" y="571500"/>
                  </a:lnTo>
                  <a:lnTo>
                    <a:pt x="50389" y="571500"/>
                  </a:lnTo>
                  <a:lnTo>
                    <a:pt x="54014" y="558800"/>
                  </a:lnTo>
                  <a:lnTo>
                    <a:pt x="57761" y="546100"/>
                  </a:lnTo>
                  <a:lnTo>
                    <a:pt x="61628" y="533400"/>
                  </a:lnTo>
                  <a:lnTo>
                    <a:pt x="65616" y="520700"/>
                  </a:lnTo>
                  <a:lnTo>
                    <a:pt x="69725" y="520700"/>
                  </a:lnTo>
                  <a:lnTo>
                    <a:pt x="73952" y="508000"/>
                  </a:lnTo>
                  <a:lnTo>
                    <a:pt x="78297" y="495300"/>
                  </a:lnTo>
                  <a:lnTo>
                    <a:pt x="82762" y="482600"/>
                  </a:lnTo>
                  <a:lnTo>
                    <a:pt x="87344" y="482600"/>
                  </a:lnTo>
                  <a:lnTo>
                    <a:pt x="92041" y="469900"/>
                  </a:lnTo>
                  <a:lnTo>
                    <a:pt x="96855" y="457200"/>
                  </a:lnTo>
                  <a:lnTo>
                    <a:pt x="101785" y="444500"/>
                  </a:lnTo>
                  <a:lnTo>
                    <a:pt x="106829" y="444500"/>
                  </a:lnTo>
                  <a:lnTo>
                    <a:pt x="111986" y="431800"/>
                  </a:lnTo>
                  <a:lnTo>
                    <a:pt x="117256" y="419100"/>
                  </a:lnTo>
                  <a:lnTo>
                    <a:pt x="122640" y="406400"/>
                  </a:lnTo>
                  <a:lnTo>
                    <a:pt x="128134" y="406400"/>
                  </a:lnTo>
                  <a:lnTo>
                    <a:pt x="133738" y="393700"/>
                  </a:lnTo>
                  <a:lnTo>
                    <a:pt x="139451" y="381000"/>
                  </a:lnTo>
                  <a:lnTo>
                    <a:pt x="145275" y="381000"/>
                  </a:lnTo>
                  <a:lnTo>
                    <a:pt x="151206" y="368300"/>
                  </a:lnTo>
                  <a:lnTo>
                    <a:pt x="157244" y="355600"/>
                  </a:lnTo>
                  <a:lnTo>
                    <a:pt x="163387" y="355600"/>
                  </a:lnTo>
                  <a:lnTo>
                    <a:pt x="169637" y="342900"/>
                  </a:lnTo>
                  <a:lnTo>
                    <a:pt x="175991" y="330200"/>
                  </a:lnTo>
                  <a:lnTo>
                    <a:pt x="182448" y="330200"/>
                  </a:lnTo>
                  <a:lnTo>
                    <a:pt x="189007" y="317500"/>
                  </a:lnTo>
                  <a:lnTo>
                    <a:pt x="195668" y="304800"/>
                  </a:lnTo>
                  <a:lnTo>
                    <a:pt x="202429" y="304800"/>
                  </a:lnTo>
                  <a:lnTo>
                    <a:pt x="209289" y="292100"/>
                  </a:lnTo>
                  <a:lnTo>
                    <a:pt x="216247" y="279400"/>
                  </a:lnTo>
                  <a:lnTo>
                    <a:pt x="223303" y="279400"/>
                  </a:lnTo>
                  <a:lnTo>
                    <a:pt x="230455" y="266700"/>
                  </a:lnTo>
                  <a:lnTo>
                    <a:pt x="237702" y="266700"/>
                  </a:lnTo>
                  <a:lnTo>
                    <a:pt x="245042" y="254000"/>
                  </a:lnTo>
                  <a:lnTo>
                    <a:pt x="252477" y="241300"/>
                  </a:lnTo>
                  <a:lnTo>
                    <a:pt x="260003" y="241300"/>
                  </a:lnTo>
                  <a:lnTo>
                    <a:pt x="267619" y="228600"/>
                  </a:lnTo>
                  <a:lnTo>
                    <a:pt x="275325" y="228600"/>
                  </a:lnTo>
                  <a:lnTo>
                    <a:pt x="283120" y="215900"/>
                  </a:lnTo>
                  <a:lnTo>
                    <a:pt x="291002" y="215900"/>
                  </a:lnTo>
                  <a:lnTo>
                    <a:pt x="298969" y="203200"/>
                  </a:lnTo>
                  <a:lnTo>
                    <a:pt x="307020" y="190500"/>
                  </a:lnTo>
                  <a:lnTo>
                    <a:pt x="315157" y="190500"/>
                  </a:lnTo>
                  <a:lnTo>
                    <a:pt x="323376" y="177800"/>
                  </a:lnTo>
                  <a:lnTo>
                    <a:pt x="331675" y="177800"/>
                  </a:lnTo>
                  <a:lnTo>
                    <a:pt x="340053" y="165100"/>
                  </a:lnTo>
                  <a:lnTo>
                    <a:pt x="348512" y="165100"/>
                  </a:lnTo>
                  <a:lnTo>
                    <a:pt x="357047" y="152400"/>
                  </a:lnTo>
                  <a:lnTo>
                    <a:pt x="365658" y="152400"/>
                  </a:lnTo>
                  <a:lnTo>
                    <a:pt x="374343" y="139700"/>
                  </a:lnTo>
                  <a:lnTo>
                    <a:pt x="383104" y="139700"/>
                  </a:lnTo>
                  <a:lnTo>
                    <a:pt x="391936" y="127000"/>
                  </a:lnTo>
                  <a:lnTo>
                    <a:pt x="409808" y="127000"/>
                  </a:lnTo>
                  <a:lnTo>
                    <a:pt x="418849" y="114300"/>
                  </a:lnTo>
                  <a:lnTo>
                    <a:pt x="427956" y="114300"/>
                  </a:lnTo>
                  <a:lnTo>
                    <a:pt x="437128" y="101600"/>
                  </a:lnTo>
                  <a:lnTo>
                    <a:pt x="455662" y="101600"/>
                  </a:lnTo>
                  <a:lnTo>
                    <a:pt x="465023" y="88900"/>
                  </a:lnTo>
                  <a:lnTo>
                    <a:pt x="474442" y="88900"/>
                  </a:lnTo>
                  <a:lnTo>
                    <a:pt x="483919" y="76200"/>
                  </a:lnTo>
                  <a:lnTo>
                    <a:pt x="503046" y="76200"/>
                  </a:lnTo>
                  <a:lnTo>
                    <a:pt x="512689" y="63500"/>
                  </a:lnTo>
                  <a:lnTo>
                    <a:pt x="532134" y="63500"/>
                  </a:lnTo>
                  <a:lnTo>
                    <a:pt x="541932" y="50800"/>
                  </a:lnTo>
                  <a:lnTo>
                    <a:pt x="561670" y="50800"/>
                  </a:lnTo>
                  <a:lnTo>
                    <a:pt x="571609" y="38100"/>
                  </a:lnTo>
                  <a:lnTo>
                    <a:pt x="601678" y="38100"/>
                  </a:lnTo>
                  <a:lnTo>
                    <a:pt x="611783" y="25400"/>
                  </a:lnTo>
                  <a:lnTo>
                    <a:pt x="652560" y="25400"/>
                  </a:lnTo>
                  <a:lnTo>
                    <a:pt x="662838" y="12700"/>
                  </a:lnTo>
                  <a:lnTo>
                    <a:pt x="704230" y="12700"/>
                  </a:lnTo>
                  <a:lnTo>
                    <a:pt x="714641" y="0"/>
                  </a:lnTo>
                  <a:lnTo>
                    <a:pt x="3343839" y="0"/>
                  </a:lnTo>
                  <a:lnTo>
                    <a:pt x="3343839" y="1714500"/>
                  </a:lnTo>
                  <a:close/>
                </a:path>
              </a:pathLst>
            </a:custGeom>
            <a:solidFill>
              <a:srgbClr val="00BA7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7752226" y="6904552"/>
              <a:ext cx="535940" cy="1596390"/>
            </a:xfrm>
            <a:custGeom>
              <a:avLst/>
              <a:gdLst/>
              <a:ahLst/>
              <a:cxnLst/>
              <a:rect l="l" t="t" r="r" b="b"/>
              <a:pathLst>
                <a:path w="535940" h="1596390">
                  <a:moveTo>
                    <a:pt x="535774" y="1595807"/>
                  </a:moveTo>
                  <a:lnTo>
                    <a:pt x="493390" y="1577153"/>
                  </a:lnTo>
                  <a:lnTo>
                    <a:pt x="455597" y="1558132"/>
                  </a:lnTo>
                  <a:lnTo>
                    <a:pt x="418784" y="1537272"/>
                  </a:lnTo>
                  <a:lnTo>
                    <a:pt x="383039" y="1514641"/>
                  </a:lnTo>
                  <a:lnTo>
                    <a:pt x="348447" y="1490276"/>
                  </a:lnTo>
                  <a:lnTo>
                    <a:pt x="315092" y="1464244"/>
                  </a:lnTo>
                  <a:lnTo>
                    <a:pt x="283055" y="1436612"/>
                  </a:lnTo>
                  <a:lnTo>
                    <a:pt x="252412" y="1407437"/>
                  </a:lnTo>
                  <a:lnTo>
                    <a:pt x="223238" y="1376795"/>
                  </a:lnTo>
                  <a:lnTo>
                    <a:pt x="195603" y="1344762"/>
                  </a:lnTo>
                  <a:lnTo>
                    <a:pt x="169572" y="1311406"/>
                  </a:lnTo>
                  <a:lnTo>
                    <a:pt x="145210" y="1276811"/>
                  </a:lnTo>
                  <a:lnTo>
                    <a:pt x="122575" y="1241064"/>
                  </a:lnTo>
                  <a:lnTo>
                    <a:pt x="101720" y="1204249"/>
                  </a:lnTo>
                  <a:lnTo>
                    <a:pt x="82697" y="1166464"/>
                  </a:lnTo>
                  <a:lnTo>
                    <a:pt x="65551" y="1127783"/>
                  </a:lnTo>
                  <a:lnTo>
                    <a:pt x="50324" y="1088311"/>
                  </a:lnTo>
                  <a:lnTo>
                    <a:pt x="37053" y="1048135"/>
                  </a:lnTo>
                  <a:lnTo>
                    <a:pt x="25768" y="1007358"/>
                  </a:lnTo>
                  <a:lnTo>
                    <a:pt x="16498" y="966077"/>
                  </a:lnTo>
                  <a:lnTo>
                    <a:pt x="9265" y="924386"/>
                  </a:lnTo>
                  <a:lnTo>
                    <a:pt x="4085" y="882396"/>
                  </a:lnTo>
                  <a:lnTo>
                    <a:pt x="973" y="840200"/>
                  </a:lnTo>
                  <a:lnTo>
                    <a:pt x="0" y="808482"/>
                  </a:lnTo>
                  <a:lnTo>
                    <a:pt x="0" y="787324"/>
                  </a:lnTo>
                  <a:lnTo>
                    <a:pt x="1557" y="745044"/>
                  </a:lnTo>
                  <a:lnTo>
                    <a:pt x="5187" y="702890"/>
                  </a:lnTo>
                  <a:lnTo>
                    <a:pt x="10881" y="660965"/>
                  </a:lnTo>
                  <a:lnTo>
                    <a:pt x="18625" y="619370"/>
                  </a:lnTo>
                  <a:lnTo>
                    <a:pt x="28401" y="578205"/>
                  </a:lnTo>
                  <a:lnTo>
                    <a:pt x="40186" y="537570"/>
                  </a:lnTo>
                  <a:lnTo>
                    <a:pt x="53949" y="497561"/>
                  </a:lnTo>
                  <a:lnTo>
                    <a:pt x="69660" y="458276"/>
                  </a:lnTo>
                  <a:lnTo>
                    <a:pt x="87279" y="419810"/>
                  </a:lnTo>
                  <a:lnTo>
                    <a:pt x="106764" y="382254"/>
                  </a:lnTo>
                  <a:lnTo>
                    <a:pt x="128069" y="345700"/>
                  </a:lnTo>
                  <a:lnTo>
                    <a:pt x="151141" y="310235"/>
                  </a:lnTo>
                  <a:lnTo>
                    <a:pt x="175926" y="275945"/>
                  </a:lnTo>
                  <a:lnTo>
                    <a:pt x="202364" y="242912"/>
                  </a:lnTo>
                  <a:lnTo>
                    <a:pt x="230390" y="211216"/>
                  </a:lnTo>
                  <a:lnTo>
                    <a:pt x="259938" y="180934"/>
                  </a:lnTo>
                  <a:lnTo>
                    <a:pt x="290937" y="152138"/>
                  </a:lnTo>
                  <a:lnTo>
                    <a:pt x="323311" y="124898"/>
                  </a:lnTo>
                  <a:lnTo>
                    <a:pt x="356982" y="99279"/>
                  </a:lnTo>
                  <a:lnTo>
                    <a:pt x="391871" y="75343"/>
                  </a:lnTo>
                  <a:lnTo>
                    <a:pt x="427891" y="53148"/>
                  </a:lnTo>
                  <a:lnTo>
                    <a:pt x="464958" y="32746"/>
                  </a:lnTo>
                  <a:lnTo>
                    <a:pt x="502981" y="14189"/>
                  </a:lnTo>
                  <a:lnTo>
                    <a:pt x="535774" y="0"/>
                  </a:lnTo>
                  <a:lnTo>
                    <a:pt x="535774" y="1595807"/>
                  </a:lnTo>
                  <a:close/>
                </a:path>
              </a:pathLst>
            </a:custGeom>
            <a:solidFill>
              <a:srgbClr val="86DF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5394" y="9606976"/>
              <a:ext cx="771524" cy="4667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18288000" cy="10287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5117988"/>
              <a:ext cx="9617710" cy="1714500"/>
            </a:xfrm>
            <a:custGeom>
              <a:avLst/>
              <a:gdLst/>
              <a:ahLst/>
              <a:cxnLst/>
              <a:rect l="l" t="t" r="r" b="b"/>
              <a:pathLst>
                <a:path w="9617710" h="1714500">
                  <a:moveTo>
                    <a:pt x="8881629" y="1714500"/>
                  </a:moveTo>
                  <a:lnTo>
                    <a:pt x="0" y="1714500"/>
                  </a:lnTo>
                  <a:lnTo>
                    <a:pt x="0" y="0"/>
                  </a:lnTo>
                  <a:lnTo>
                    <a:pt x="8902489" y="0"/>
                  </a:lnTo>
                  <a:lnTo>
                    <a:pt x="8912919" y="12700"/>
                  </a:lnTo>
                  <a:lnTo>
                    <a:pt x="8954304" y="12700"/>
                  </a:lnTo>
                  <a:lnTo>
                    <a:pt x="8964592" y="25400"/>
                  </a:lnTo>
                  <a:lnTo>
                    <a:pt x="9005359" y="25400"/>
                  </a:lnTo>
                  <a:lnTo>
                    <a:pt x="9015471" y="38100"/>
                  </a:lnTo>
                  <a:lnTo>
                    <a:pt x="9045555" y="38100"/>
                  </a:lnTo>
                  <a:lnTo>
                    <a:pt x="9055467" y="50800"/>
                  </a:lnTo>
                  <a:lnTo>
                    <a:pt x="9075183" y="50800"/>
                  </a:lnTo>
                  <a:lnTo>
                    <a:pt x="9084988" y="63500"/>
                  </a:lnTo>
                  <a:lnTo>
                    <a:pt x="9104431" y="63500"/>
                  </a:lnTo>
                  <a:lnTo>
                    <a:pt x="9114068" y="76200"/>
                  </a:lnTo>
                  <a:lnTo>
                    <a:pt x="9133212" y="76200"/>
                  </a:lnTo>
                  <a:lnTo>
                    <a:pt x="9142710" y="88900"/>
                  </a:lnTo>
                  <a:lnTo>
                    <a:pt x="9152136" y="88900"/>
                  </a:lnTo>
                  <a:lnTo>
                    <a:pt x="9161474" y="101600"/>
                  </a:lnTo>
                  <a:lnTo>
                    <a:pt x="9180048" y="101600"/>
                  </a:lnTo>
                  <a:lnTo>
                    <a:pt x="9189227" y="114300"/>
                  </a:lnTo>
                  <a:lnTo>
                    <a:pt x="9198336" y="114300"/>
                  </a:lnTo>
                  <a:lnTo>
                    <a:pt x="9207373" y="127000"/>
                  </a:lnTo>
                  <a:lnTo>
                    <a:pt x="9225232" y="127000"/>
                  </a:lnTo>
                  <a:lnTo>
                    <a:pt x="9234054" y="139700"/>
                  </a:lnTo>
                  <a:lnTo>
                    <a:pt x="9242806" y="139700"/>
                  </a:lnTo>
                  <a:lnTo>
                    <a:pt x="9251485" y="152400"/>
                  </a:lnTo>
                  <a:lnTo>
                    <a:pt x="9260093" y="152400"/>
                  </a:lnTo>
                  <a:lnTo>
                    <a:pt x="9268630" y="165100"/>
                  </a:lnTo>
                  <a:lnTo>
                    <a:pt x="9277094" y="165100"/>
                  </a:lnTo>
                  <a:lnTo>
                    <a:pt x="9285478" y="177800"/>
                  </a:lnTo>
                  <a:lnTo>
                    <a:pt x="9293772" y="177800"/>
                  </a:lnTo>
                  <a:lnTo>
                    <a:pt x="9301968" y="190500"/>
                  </a:lnTo>
                  <a:lnTo>
                    <a:pt x="9310131" y="190500"/>
                  </a:lnTo>
                  <a:lnTo>
                    <a:pt x="9318196" y="203200"/>
                  </a:lnTo>
                  <a:lnTo>
                    <a:pt x="9326172" y="215900"/>
                  </a:lnTo>
                  <a:lnTo>
                    <a:pt x="9334067" y="215900"/>
                  </a:lnTo>
                  <a:lnTo>
                    <a:pt x="9341831" y="228600"/>
                  </a:lnTo>
                  <a:lnTo>
                    <a:pt x="9349533" y="228600"/>
                  </a:lnTo>
                  <a:lnTo>
                    <a:pt x="9357146" y="241300"/>
                  </a:lnTo>
                  <a:lnTo>
                    <a:pt x="9364642" y="241300"/>
                  </a:lnTo>
                  <a:lnTo>
                    <a:pt x="9372091" y="254000"/>
                  </a:lnTo>
                  <a:lnTo>
                    <a:pt x="9379442" y="266700"/>
                  </a:lnTo>
                  <a:lnTo>
                    <a:pt x="9386703" y="266700"/>
                  </a:lnTo>
                  <a:lnTo>
                    <a:pt x="9393884" y="279400"/>
                  </a:lnTo>
                  <a:lnTo>
                    <a:pt x="9400919" y="279400"/>
                  </a:lnTo>
                  <a:lnTo>
                    <a:pt x="9407874" y="292100"/>
                  </a:lnTo>
                  <a:lnTo>
                    <a:pt x="9414739" y="304800"/>
                  </a:lnTo>
                  <a:lnTo>
                    <a:pt x="9421506" y="304800"/>
                  </a:lnTo>
                  <a:lnTo>
                    <a:pt x="9428168" y="317500"/>
                  </a:lnTo>
                  <a:lnTo>
                    <a:pt x="9434722" y="330200"/>
                  </a:lnTo>
                  <a:lnTo>
                    <a:pt x="9441170" y="330200"/>
                  </a:lnTo>
                  <a:lnTo>
                    <a:pt x="9447510" y="342900"/>
                  </a:lnTo>
                  <a:lnTo>
                    <a:pt x="9453758" y="355600"/>
                  </a:lnTo>
                  <a:lnTo>
                    <a:pt x="9459916" y="355600"/>
                  </a:lnTo>
                  <a:lnTo>
                    <a:pt x="9465967" y="368300"/>
                  </a:lnTo>
                  <a:lnTo>
                    <a:pt x="9471894" y="381000"/>
                  </a:lnTo>
                  <a:lnTo>
                    <a:pt x="9477698" y="381000"/>
                  </a:lnTo>
                  <a:lnTo>
                    <a:pt x="9483395" y="393700"/>
                  </a:lnTo>
                  <a:lnTo>
                    <a:pt x="9488985" y="406400"/>
                  </a:lnTo>
                  <a:lnTo>
                    <a:pt x="9494468" y="406400"/>
                  </a:lnTo>
                  <a:lnTo>
                    <a:pt x="9499897" y="419100"/>
                  </a:lnTo>
                  <a:lnTo>
                    <a:pt x="9505184" y="431800"/>
                  </a:lnTo>
                  <a:lnTo>
                    <a:pt x="9510327" y="444500"/>
                  </a:lnTo>
                  <a:lnTo>
                    <a:pt x="9515328" y="444500"/>
                  </a:lnTo>
                  <a:lnTo>
                    <a:pt x="9520273" y="457200"/>
                  </a:lnTo>
                  <a:lnTo>
                    <a:pt x="9525103" y="469900"/>
                  </a:lnTo>
                  <a:lnTo>
                    <a:pt x="9529807" y="482600"/>
                  </a:lnTo>
                  <a:lnTo>
                    <a:pt x="9534378" y="482600"/>
                  </a:lnTo>
                  <a:lnTo>
                    <a:pt x="9538825" y="495300"/>
                  </a:lnTo>
                  <a:lnTo>
                    <a:pt x="9543165" y="508000"/>
                  </a:lnTo>
                  <a:lnTo>
                    <a:pt x="9547397" y="520700"/>
                  </a:lnTo>
                  <a:lnTo>
                    <a:pt x="9551523" y="520700"/>
                  </a:lnTo>
                  <a:lnTo>
                    <a:pt x="9555525" y="533400"/>
                  </a:lnTo>
                  <a:lnTo>
                    <a:pt x="9559393" y="546100"/>
                  </a:lnTo>
                  <a:lnTo>
                    <a:pt x="9563136" y="558800"/>
                  </a:lnTo>
                  <a:lnTo>
                    <a:pt x="9566763" y="571500"/>
                  </a:lnTo>
                  <a:lnTo>
                    <a:pt x="9570265" y="571500"/>
                  </a:lnTo>
                  <a:lnTo>
                    <a:pt x="9573633" y="584200"/>
                  </a:lnTo>
                  <a:lnTo>
                    <a:pt x="9576876" y="596900"/>
                  </a:lnTo>
                  <a:lnTo>
                    <a:pt x="9580002" y="609600"/>
                  </a:lnTo>
                  <a:lnTo>
                    <a:pt x="9583019" y="609600"/>
                  </a:lnTo>
                  <a:lnTo>
                    <a:pt x="9591337" y="647700"/>
                  </a:lnTo>
                  <a:lnTo>
                    <a:pt x="9596207" y="673100"/>
                  </a:lnTo>
                  <a:lnTo>
                    <a:pt x="9598450" y="673100"/>
                  </a:lnTo>
                  <a:lnTo>
                    <a:pt x="9600576" y="685800"/>
                  </a:lnTo>
                  <a:lnTo>
                    <a:pt x="9602578" y="698500"/>
                  </a:lnTo>
                  <a:lnTo>
                    <a:pt x="9604446" y="711200"/>
                  </a:lnTo>
                  <a:lnTo>
                    <a:pt x="9606189" y="723900"/>
                  </a:lnTo>
                  <a:lnTo>
                    <a:pt x="9607815" y="723900"/>
                  </a:lnTo>
                  <a:lnTo>
                    <a:pt x="9611887" y="762000"/>
                  </a:lnTo>
                  <a:lnTo>
                    <a:pt x="9613959" y="787400"/>
                  </a:lnTo>
                  <a:lnTo>
                    <a:pt x="9614816" y="787400"/>
                  </a:lnTo>
                  <a:lnTo>
                    <a:pt x="9616547" y="825500"/>
                  </a:lnTo>
                  <a:lnTo>
                    <a:pt x="9617080" y="850900"/>
                  </a:lnTo>
                  <a:lnTo>
                    <a:pt x="9616547" y="889000"/>
                  </a:lnTo>
                  <a:lnTo>
                    <a:pt x="9615531" y="914400"/>
                  </a:lnTo>
                  <a:lnTo>
                    <a:pt x="9614816" y="914400"/>
                  </a:lnTo>
                  <a:lnTo>
                    <a:pt x="9613959" y="927100"/>
                  </a:lnTo>
                  <a:lnTo>
                    <a:pt x="9612959" y="939800"/>
                  </a:lnTo>
                  <a:lnTo>
                    <a:pt x="9611887" y="952500"/>
                  </a:lnTo>
                  <a:lnTo>
                    <a:pt x="9610673" y="965200"/>
                  </a:lnTo>
                  <a:lnTo>
                    <a:pt x="9609316" y="977900"/>
                  </a:lnTo>
                  <a:lnTo>
                    <a:pt x="9607815" y="977900"/>
                  </a:lnTo>
                  <a:lnTo>
                    <a:pt x="9606189" y="990600"/>
                  </a:lnTo>
                  <a:lnTo>
                    <a:pt x="9604446" y="1003300"/>
                  </a:lnTo>
                  <a:lnTo>
                    <a:pt x="9602578" y="1016000"/>
                  </a:lnTo>
                  <a:lnTo>
                    <a:pt x="9600576" y="1028700"/>
                  </a:lnTo>
                  <a:lnTo>
                    <a:pt x="9598450" y="1028700"/>
                  </a:lnTo>
                  <a:lnTo>
                    <a:pt x="9596207" y="1041400"/>
                  </a:lnTo>
                  <a:lnTo>
                    <a:pt x="9593839" y="1054100"/>
                  </a:lnTo>
                  <a:lnTo>
                    <a:pt x="9591337" y="1066800"/>
                  </a:lnTo>
                  <a:lnTo>
                    <a:pt x="9588696" y="1079500"/>
                  </a:lnTo>
                  <a:lnTo>
                    <a:pt x="9585920" y="1079500"/>
                  </a:lnTo>
                  <a:lnTo>
                    <a:pt x="9583019" y="1092200"/>
                  </a:lnTo>
                  <a:lnTo>
                    <a:pt x="9580002" y="1104900"/>
                  </a:lnTo>
                  <a:lnTo>
                    <a:pt x="9576876" y="1117600"/>
                  </a:lnTo>
                  <a:lnTo>
                    <a:pt x="9573633" y="1130300"/>
                  </a:lnTo>
                  <a:lnTo>
                    <a:pt x="9570265" y="1130300"/>
                  </a:lnTo>
                  <a:lnTo>
                    <a:pt x="9566763" y="1143000"/>
                  </a:lnTo>
                  <a:lnTo>
                    <a:pt x="9563136" y="1155700"/>
                  </a:lnTo>
                  <a:lnTo>
                    <a:pt x="9559393" y="1168400"/>
                  </a:lnTo>
                  <a:lnTo>
                    <a:pt x="9555525" y="1181100"/>
                  </a:lnTo>
                  <a:lnTo>
                    <a:pt x="9551523" y="1181100"/>
                  </a:lnTo>
                  <a:lnTo>
                    <a:pt x="9547397" y="1193800"/>
                  </a:lnTo>
                  <a:lnTo>
                    <a:pt x="9543165" y="1206500"/>
                  </a:lnTo>
                  <a:lnTo>
                    <a:pt x="9538825" y="1219200"/>
                  </a:lnTo>
                  <a:lnTo>
                    <a:pt x="9534378" y="1219200"/>
                  </a:lnTo>
                  <a:lnTo>
                    <a:pt x="9529807" y="1231900"/>
                  </a:lnTo>
                  <a:lnTo>
                    <a:pt x="9525103" y="1244600"/>
                  </a:lnTo>
                  <a:lnTo>
                    <a:pt x="9520273" y="1257300"/>
                  </a:lnTo>
                  <a:lnTo>
                    <a:pt x="9515328" y="1257300"/>
                  </a:lnTo>
                  <a:lnTo>
                    <a:pt x="9510327" y="1270000"/>
                  </a:lnTo>
                  <a:lnTo>
                    <a:pt x="9505184" y="1282700"/>
                  </a:lnTo>
                  <a:lnTo>
                    <a:pt x="9499897" y="1295400"/>
                  </a:lnTo>
                  <a:lnTo>
                    <a:pt x="9494468" y="1295400"/>
                  </a:lnTo>
                  <a:lnTo>
                    <a:pt x="9488985" y="1308100"/>
                  </a:lnTo>
                  <a:lnTo>
                    <a:pt x="9483395" y="1320800"/>
                  </a:lnTo>
                  <a:lnTo>
                    <a:pt x="9477698" y="1320800"/>
                  </a:lnTo>
                  <a:lnTo>
                    <a:pt x="9471894" y="1333500"/>
                  </a:lnTo>
                  <a:lnTo>
                    <a:pt x="9465967" y="1346200"/>
                  </a:lnTo>
                  <a:lnTo>
                    <a:pt x="9459916" y="1346200"/>
                  </a:lnTo>
                  <a:lnTo>
                    <a:pt x="9453758" y="1358900"/>
                  </a:lnTo>
                  <a:lnTo>
                    <a:pt x="9447510" y="1371600"/>
                  </a:lnTo>
                  <a:lnTo>
                    <a:pt x="9441170" y="1371600"/>
                  </a:lnTo>
                  <a:lnTo>
                    <a:pt x="9434722" y="1384300"/>
                  </a:lnTo>
                  <a:lnTo>
                    <a:pt x="9428168" y="1397000"/>
                  </a:lnTo>
                  <a:lnTo>
                    <a:pt x="9421506" y="1397000"/>
                  </a:lnTo>
                  <a:lnTo>
                    <a:pt x="9414739" y="1409700"/>
                  </a:lnTo>
                  <a:lnTo>
                    <a:pt x="9407874" y="1422400"/>
                  </a:lnTo>
                  <a:lnTo>
                    <a:pt x="9400919" y="1422400"/>
                  </a:lnTo>
                  <a:lnTo>
                    <a:pt x="9393884" y="1435100"/>
                  </a:lnTo>
                  <a:lnTo>
                    <a:pt x="9386703" y="1447800"/>
                  </a:lnTo>
                  <a:lnTo>
                    <a:pt x="9379442" y="1447800"/>
                  </a:lnTo>
                  <a:lnTo>
                    <a:pt x="9372091" y="1460500"/>
                  </a:lnTo>
                  <a:lnTo>
                    <a:pt x="9364642" y="1460500"/>
                  </a:lnTo>
                  <a:lnTo>
                    <a:pt x="9357146" y="1473200"/>
                  </a:lnTo>
                  <a:lnTo>
                    <a:pt x="9349533" y="1485900"/>
                  </a:lnTo>
                  <a:lnTo>
                    <a:pt x="9341831" y="1485900"/>
                  </a:lnTo>
                  <a:lnTo>
                    <a:pt x="9334067" y="1498600"/>
                  </a:lnTo>
                  <a:lnTo>
                    <a:pt x="9326172" y="1498600"/>
                  </a:lnTo>
                  <a:lnTo>
                    <a:pt x="9318196" y="1511300"/>
                  </a:lnTo>
                  <a:lnTo>
                    <a:pt x="9310131" y="1511300"/>
                  </a:lnTo>
                  <a:lnTo>
                    <a:pt x="9301968" y="1524000"/>
                  </a:lnTo>
                  <a:lnTo>
                    <a:pt x="9293772" y="1524000"/>
                  </a:lnTo>
                  <a:lnTo>
                    <a:pt x="9285478" y="1536700"/>
                  </a:lnTo>
                  <a:lnTo>
                    <a:pt x="9277094" y="1536700"/>
                  </a:lnTo>
                  <a:lnTo>
                    <a:pt x="9268630" y="1549400"/>
                  </a:lnTo>
                  <a:lnTo>
                    <a:pt x="9260093" y="1549400"/>
                  </a:lnTo>
                  <a:lnTo>
                    <a:pt x="9251485" y="1562100"/>
                  </a:lnTo>
                  <a:lnTo>
                    <a:pt x="9242806" y="1562100"/>
                  </a:lnTo>
                  <a:lnTo>
                    <a:pt x="9234054" y="1574800"/>
                  </a:lnTo>
                  <a:lnTo>
                    <a:pt x="9225232" y="1574800"/>
                  </a:lnTo>
                  <a:lnTo>
                    <a:pt x="9216338" y="1587500"/>
                  </a:lnTo>
                  <a:lnTo>
                    <a:pt x="9207373" y="1587500"/>
                  </a:lnTo>
                  <a:lnTo>
                    <a:pt x="9198336" y="1600200"/>
                  </a:lnTo>
                  <a:lnTo>
                    <a:pt x="9180048" y="1600200"/>
                  </a:lnTo>
                  <a:lnTo>
                    <a:pt x="9170797" y="1612900"/>
                  </a:lnTo>
                  <a:lnTo>
                    <a:pt x="9161474" y="1612900"/>
                  </a:lnTo>
                  <a:lnTo>
                    <a:pt x="9152136" y="1625600"/>
                  </a:lnTo>
                  <a:lnTo>
                    <a:pt x="9133212" y="1625600"/>
                  </a:lnTo>
                  <a:lnTo>
                    <a:pt x="9123660" y="1638300"/>
                  </a:lnTo>
                  <a:lnTo>
                    <a:pt x="9104431" y="1638300"/>
                  </a:lnTo>
                  <a:lnTo>
                    <a:pt x="9094741" y="1651000"/>
                  </a:lnTo>
                  <a:lnTo>
                    <a:pt x="9075183" y="1651000"/>
                  </a:lnTo>
                  <a:lnTo>
                    <a:pt x="9065343" y="1663700"/>
                  </a:lnTo>
                  <a:lnTo>
                    <a:pt x="9045555" y="1663700"/>
                  </a:lnTo>
                  <a:lnTo>
                    <a:pt x="9035550" y="1676400"/>
                  </a:lnTo>
                  <a:lnTo>
                    <a:pt x="9005359" y="1676400"/>
                  </a:lnTo>
                  <a:lnTo>
                    <a:pt x="8995212" y="1689100"/>
                  </a:lnTo>
                  <a:lnTo>
                    <a:pt x="8954304" y="1689100"/>
                  </a:lnTo>
                  <a:lnTo>
                    <a:pt x="8944006" y="1701800"/>
                  </a:lnTo>
                  <a:lnTo>
                    <a:pt x="8892059" y="1701800"/>
                  </a:lnTo>
                  <a:lnTo>
                    <a:pt x="8881629" y="1714500"/>
                  </a:lnTo>
                  <a:close/>
                </a:path>
              </a:pathLst>
            </a:custGeom>
            <a:solidFill>
              <a:srgbClr val="E3F9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0975" y="960516"/>
              <a:ext cx="8191499" cy="8382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50975" y="951055"/>
              <a:ext cx="8191500" cy="8391525"/>
            </a:xfrm>
            <a:custGeom>
              <a:avLst/>
              <a:gdLst/>
              <a:ahLst/>
              <a:cxnLst/>
              <a:rect l="l" t="t" r="r" b="b"/>
              <a:pathLst>
                <a:path w="8191500" h="8391525">
                  <a:moveTo>
                    <a:pt x="7180070" y="8391370"/>
                  </a:moveTo>
                  <a:lnTo>
                    <a:pt x="1011429" y="8391370"/>
                  </a:lnTo>
                  <a:lnTo>
                    <a:pt x="986305" y="8390752"/>
                  </a:lnTo>
                  <a:lnTo>
                    <a:pt x="936141" y="8387671"/>
                  </a:lnTo>
                  <a:lnTo>
                    <a:pt x="886187" y="8382132"/>
                  </a:lnTo>
                  <a:lnTo>
                    <a:pt x="836565" y="8374144"/>
                  </a:lnTo>
                  <a:lnTo>
                    <a:pt x="787394" y="8363739"/>
                  </a:lnTo>
                  <a:lnTo>
                    <a:pt x="738794" y="8350928"/>
                  </a:lnTo>
                  <a:lnTo>
                    <a:pt x="690880" y="8335750"/>
                  </a:lnTo>
                  <a:lnTo>
                    <a:pt x="643770" y="8318241"/>
                  </a:lnTo>
                  <a:lnTo>
                    <a:pt x="597575" y="8298433"/>
                  </a:lnTo>
                  <a:lnTo>
                    <a:pt x="552407" y="8276391"/>
                  </a:lnTo>
                  <a:lnTo>
                    <a:pt x="508376" y="8252154"/>
                  </a:lnTo>
                  <a:lnTo>
                    <a:pt x="465586" y="8225789"/>
                  </a:lnTo>
                  <a:lnTo>
                    <a:pt x="424142" y="8197359"/>
                  </a:lnTo>
                  <a:lnTo>
                    <a:pt x="384143" y="8166921"/>
                  </a:lnTo>
                  <a:lnTo>
                    <a:pt x="345685" y="8134565"/>
                  </a:lnTo>
                  <a:lnTo>
                    <a:pt x="308862" y="8100356"/>
                  </a:lnTo>
                  <a:lnTo>
                    <a:pt x="273761" y="8064386"/>
                  </a:lnTo>
                  <a:lnTo>
                    <a:pt x="240468" y="8026733"/>
                  </a:lnTo>
                  <a:lnTo>
                    <a:pt x="209062" y="7987491"/>
                  </a:lnTo>
                  <a:lnTo>
                    <a:pt x="179620" y="7946759"/>
                  </a:lnTo>
                  <a:lnTo>
                    <a:pt x="152212" y="7904629"/>
                  </a:lnTo>
                  <a:lnTo>
                    <a:pt x="126904" y="7861209"/>
                  </a:lnTo>
                  <a:lnTo>
                    <a:pt x="103757" y="7816594"/>
                  </a:lnTo>
                  <a:lnTo>
                    <a:pt x="82827" y="7770899"/>
                  </a:lnTo>
                  <a:lnTo>
                    <a:pt x="64164" y="7724228"/>
                  </a:lnTo>
                  <a:lnTo>
                    <a:pt x="47814" y="7676705"/>
                  </a:lnTo>
                  <a:lnTo>
                    <a:pt x="33816" y="7628432"/>
                  </a:lnTo>
                  <a:lnTo>
                    <a:pt x="22203" y="7579533"/>
                  </a:lnTo>
                  <a:lnTo>
                    <a:pt x="13003" y="7530118"/>
                  </a:lnTo>
                  <a:lnTo>
                    <a:pt x="6239" y="7480317"/>
                  </a:lnTo>
                  <a:lnTo>
                    <a:pt x="1927" y="7430243"/>
                  </a:lnTo>
                  <a:lnTo>
                    <a:pt x="77" y="7380018"/>
                  </a:lnTo>
                  <a:lnTo>
                    <a:pt x="0" y="7367453"/>
                  </a:lnTo>
                  <a:lnTo>
                    <a:pt x="77" y="1011352"/>
                  </a:lnTo>
                  <a:lnTo>
                    <a:pt x="1927" y="961126"/>
                  </a:lnTo>
                  <a:lnTo>
                    <a:pt x="6239" y="911051"/>
                  </a:lnTo>
                  <a:lnTo>
                    <a:pt x="13003" y="861248"/>
                  </a:lnTo>
                  <a:lnTo>
                    <a:pt x="22203" y="811837"/>
                  </a:lnTo>
                  <a:lnTo>
                    <a:pt x="33816" y="762936"/>
                  </a:lnTo>
                  <a:lnTo>
                    <a:pt x="47814" y="714665"/>
                  </a:lnTo>
                  <a:lnTo>
                    <a:pt x="64164" y="667138"/>
                  </a:lnTo>
                  <a:lnTo>
                    <a:pt x="82827" y="620472"/>
                  </a:lnTo>
                  <a:lnTo>
                    <a:pt x="103757" y="574777"/>
                  </a:lnTo>
                  <a:lnTo>
                    <a:pt x="126904" y="530164"/>
                  </a:lnTo>
                  <a:lnTo>
                    <a:pt x="152212" y="486740"/>
                  </a:lnTo>
                  <a:lnTo>
                    <a:pt x="179620" y="444611"/>
                  </a:lnTo>
                  <a:lnTo>
                    <a:pt x="209062" y="403877"/>
                  </a:lnTo>
                  <a:lnTo>
                    <a:pt x="240468" y="364637"/>
                  </a:lnTo>
                  <a:lnTo>
                    <a:pt x="273761" y="326985"/>
                  </a:lnTo>
                  <a:lnTo>
                    <a:pt x="308862" y="291012"/>
                  </a:lnTo>
                  <a:lnTo>
                    <a:pt x="345685" y="256805"/>
                  </a:lnTo>
                  <a:lnTo>
                    <a:pt x="384143" y="224446"/>
                  </a:lnTo>
                  <a:lnTo>
                    <a:pt x="424142" y="194013"/>
                  </a:lnTo>
                  <a:lnTo>
                    <a:pt x="465586" y="165579"/>
                  </a:lnTo>
                  <a:lnTo>
                    <a:pt x="508376" y="139213"/>
                  </a:lnTo>
                  <a:lnTo>
                    <a:pt x="552407" y="114979"/>
                  </a:lnTo>
                  <a:lnTo>
                    <a:pt x="597575" y="92933"/>
                  </a:lnTo>
                  <a:lnTo>
                    <a:pt x="643770" y="73132"/>
                  </a:lnTo>
                  <a:lnTo>
                    <a:pt x="690880" y="55620"/>
                  </a:lnTo>
                  <a:lnTo>
                    <a:pt x="738794" y="40441"/>
                  </a:lnTo>
                  <a:lnTo>
                    <a:pt x="787394" y="27632"/>
                  </a:lnTo>
                  <a:lnTo>
                    <a:pt x="836565" y="17222"/>
                  </a:lnTo>
                  <a:lnTo>
                    <a:pt x="886187" y="9238"/>
                  </a:lnTo>
                  <a:lnTo>
                    <a:pt x="936141" y="3698"/>
                  </a:lnTo>
                  <a:lnTo>
                    <a:pt x="986305" y="616"/>
                  </a:lnTo>
                  <a:lnTo>
                    <a:pt x="1011429" y="0"/>
                  </a:lnTo>
                  <a:lnTo>
                    <a:pt x="7180070" y="0"/>
                  </a:lnTo>
                  <a:lnTo>
                    <a:pt x="7230295" y="1849"/>
                  </a:lnTo>
                  <a:lnTo>
                    <a:pt x="7280369" y="6162"/>
                  </a:lnTo>
                  <a:lnTo>
                    <a:pt x="7330175" y="12926"/>
                  </a:lnTo>
                  <a:lnTo>
                    <a:pt x="7379585" y="22126"/>
                  </a:lnTo>
                  <a:lnTo>
                    <a:pt x="7428486" y="33739"/>
                  </a:lnTo>
                  <a:lnTo>
                    <a:pt x="7476757" y="47737"/>
                  </a:lnTo>
                  <a:lnTo>
                    <a:pt x="7524281" y="64087"/>
                  </a:lnTo>
                  <a:lnTo>
                    <a:pt x="7570951" y="82750"/>
                  </a:lnTo>
                  <a:lnTo>
                    <a:pt x="7616646" y="103680"/>
                  </a:lnTo>
                  <a:lnTo>
                    <a:pt x="7661257" y="126827"/>
                  </a:lnTo>
                  <a:lnTo>
                    <a:pt x="7704681" y="152135"/>
                  </a:lnTo>
                  <a:lnTo>
                    <a:pt x="7746811" y="179543"/>
                  </a:lnTo>
                  <a:lnTo>
                    <a:pt x="7787543" y="208985"/>
                  </a:lnTo>
                  <a:lnTo>
                    <a:pt x="7826785" y="240391"/>
                  </a:lnTo>
                  <a:lnTo>
                    <a:pt x="7864434" y="273684"/>
                  </a:lnTo>
                  <a:lnTo>
                    <a:pt x="7900408" y="308784"/>
                  </a:lnTo>
                  <a:lnTo>
                    <a:pt x="7934617" y="345608"/>
                  </a:lnTo>
                  <a:lnTo>
                    <a:pt x="7966973" y="384066"/>
                  </a:lnTo>
                  <a:lnTo>
                    <a:pt x="7997411" y="424065"/>
                  </a:lnTo>
                  <a:lnTo>
                    <a:pt x="8025841" y="465509"/>
                  </a:lnTo>
                  <a:lnTo>
                    <a:pt x="8052206" y="508298"/>
                  </a:lnTo>
                  <a:lnTo>
                    <a:pt x="8076443" y="552330"/>
                  </a:lnTo>
                  <a:lnTo>
                    <a:pt x="8098485" y="597498"/>
                  </a:lnTo>
                  <a:lnTo>
                    <a:pt x="8118293" y="643693"/>
                  </a:lnTo>
                  <a:lnTo>
                    <a:pt x="8135802" y="690803"/>
                  </a:lnTo>
                  <a:lnTo>
                    <a:pt x="8150980" y="738717"/>
                  </a:lnTo>
                  <a:lnTo>
                    <a:pt x="8163791" y="787317"/>
                  </a:lnTo>
                  <a:lnTo>
                    <a:pt x="8174196" y="836488"/>
                  </a:lnTo>
                  <a:lnTo>
                    <a:pt x="8182184" y="886110"/>
                  </a:lnTo>
                  <a:lnTo>
                    <a:pt x="8187723" y="936064"/>
                  </a:lnTo>
                  <a:lnTo>
                    <a:pt x="8190804" y="986228"/>
                  </a:lnTo>
                  <a:lnTo>
                    <a:pt x="8191423" y="1011352"/>
                  </a:lnTo>
                  <a:lnTo>
                    <a:pt x="8191423" y="7380018"/>
                  </a:lnTo>
                  <a:lnTo>
                    <a:pt x="8189570" y="7430243"/>
                  </a:lnTo>
                  <a:lnTo>
                    <a:pt x="8185260" y="7480317"/>
                  </a:lnTo>
                  <a:lnTo>
                    <a:pt x="8178493" y="7530123"/>
                  </a:lnTo>
                  <a:lnTo>
                    <a:pt x="8169295" y="7579533"/>
                  </a:lnTo>
                  <a:lnTo>
                    <a:pt x="8157683" y="7628432"/>
                  </a:lnTo>
                  <a:lnTo>
                    <a:pt x="8143685" y="7676705"/>
                  </a:lnTo>
                  <a:lnTo>
                    <a:pt x="8127337" y="7724228"/>
                  </a:lnTo>
                  <a:lnTo>
                    <a:pt x="8108672" y="7770899"/>
                  </a:lnTo>
                  <a:lnTo>
                    <a:pt x="8087741" y="7816594"/>
                  </a:lnTo>
                  <a:lnTo>
                    <a:pt x="8064594" y="7861209"/>
                  </a:lnTo>
                  <a:lnTo>
                    <a:pt x="8039285" y="7904629"/>
                  </a:lnTo>
                  <a:lnTo>
                    <a:pt x="8011878" y="7946759"/>
                  </a:lnTo>
                  <a:lnTo>
                    <a:pt x="7982436" y="7987491"/>
                  </a:lnTo>
                  <a:lnTo>
                    <a:pt x="7951030" y="8026733"/>
                  </a:lnTo>
                  <a:lnTo>
                    <a:pt x="7917738" y="8064386"/>
                  </a:lnTo>
                  <a:lnTo>
                    <a:pt x="7882636" y="8100356"/>
                  </a:lnTo>
                  <a:lnTo>
                    <a:pt x="7845812" y="8134565"/>
                  </a:lnTo>
                  <a:lnTo>
                    <a:pt x="7807356" y="8166921"/>
                  </a:lnTo>
                  <a:lnTo>
                    <a:pt x="7767357" y="8197359"/>
                  </a:lnTo>
                  <a:lnTo>
                    <a:pt x="7725912" y="8225789"/>
                  </a:lnTo>
                  <a:lnTo>
                    <a:pt x="7683123" y="8252154"/>
                  </a:lnTo>
                  <a:lnTo>
                    <a:pt x="7639092" y="8276391"/>
                  </a:lnTo>
                  <a:lnTo>
                    <a:pt x="7593921" y="8298433"/>
                  </a:lnTo>
                  <a:lnTo>
                    <a:pt x="7547726" y="8318241"/>
                  </a:lnTo>
                  <a:lnTo>
                    <a:pt x="7500617" y="8335750"/>
                  </a:lnTo>
                  <a:lnTo>
                    <a:pt x="7452702" y="8350928"/>
                  </a:lnTo>
                  <a:lnTo>
                    <a:pt x="7404106" y="8363739"/>
                  </a:lnTo>
                  <a:lnTo>
                    <a:pt x="7354930" y="8374144"/>
                  </a:lnTo>
                  <a:lnTo>
                    <a:pt x="7305312" y="8382132"/>
                  </a:lnTo>
                  <a:lnTo>
                    <a:pt x="7255356" y="8387671"/>
                  </a:lnTo>
                  <a:lnTo>
                    <a:pt x="7205194" y="8390752"/>
                  </a:lnTo>
                  <a:lnTo>
                    <a:pt x="7180070" y="8391370"/>
                  </a:lnTo>
                  <a:close/>
                </a:path>
              </a:pathLst>
            </a:custGeom>
            <a:solidFill>
              <a:srgbClr val="00BA79">
                <a:alpha val="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57359" y="496824"/>
              <a:ext cx="8214359" cy="974750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0" y="8557412"/>
              <a:ext cx="3324860" cy="1714500"/>
            </a:xfrm>
            <a:custGeom>
              <a:avLst/>
              <a:gdLst/>
              <a:ahLst/>
              <a:cxnLst/>
              <a:rect l="l" t="t" r="r" b="b"/>
              <a:pathLst>
                <a:path w="3324860" h="1714500">
                  <a:moveTo>
                    <a:pt x="2589045" y="1714500"/>
                  </a:moveTo>
                  <a:lnTo>
                    <a:pt x="0" y="1714500"/>
                  </a:lnTo>
                  <a:lnTo>
                    <a:pt x="0" y="0"/>
                  </a:lnTo>
                  <a:lnTo>
                    <a:pt x="2609934" y="0"/>
                  </a:lnTo>
                  <a:lnTo>
                    <a:pt x="2620346" y="12700"/>
                  </a:lnTo>
                  <a:lnTo>
                    <a:pt x="2661738" y="12700"/>
                  </a:lnTo>
                  <a:lnTo>
                    <a:pt x="2672017" y="25400"/>
                  </a:lnTo>
                  <a:lnTo>
                    <a:pt x="2712794" y="25400"/>
                  </a:lnTo>
                  <a:lnTo>
                    <a:pt x="2722897" y="38100"/>
                  </a:lnTo>
                  <a:lnTo>
                    <a:pt x="2752961" y="38100"/>
                  </a:lnTo>
                  <a:lnTo>
                    <a:pt x="2762902" y="50800"/>
                  </a:lnTo>
                  <a:lnTo>
                    <a:pt x="2782641" y="50800"/>
                  </a:lnTo>
                  <a:lnTo>
                    <a:pt x="2792442" y="63500"/>
                  </a:lnTo>
                  <a:lnTo>
                    <a:pt x="2811886" y="63500"/>
                  </a:lnTo>
                  <a:lnTo>
                    <a:pt x="2821531" y="76200"/>
                  </a:lnTo>
                  <a:lnTo>
                    <a:pt x="2840658" y="76200"/>
                  </a:lnTo>
                  <a:lnTo>
                    <a:pt x="2850134" y="88900"/>
                  </a:lnTo>
                  <a:lnTo>
                    <a:pt x="2859550" y="88900"/>
                  </a:lnTo>
                  <a:lnTo>
                    <a:pt x="2868909" y="101600"/>
                  </a:lnTo>
                  <a:lnTo>
                    <a:pt x="2887448" y="101600"/>
                  </a:lnTo>
                  <a:lnTo>
                    <a:pt x="2896618" y="114300"/>
                  </a:lnTo>
                  <a:lnTo>
                    <a:pt x="2905723" y="114300"/>
                  </a:lnTo>
                  <a:lnTo>
                    <a:pt x="2914767" y="127000"/>
                  </a:lnTo>
                  <a:lnTo>
                    <a:pt x="2932641" y="127000"/>
                  </a:lnTo>
                  <a:lnTo>
                    <a:pt x="2941470" y="139700"/>
                  </a:lnTo>
                  <a:lnTo>
                    <a:pt x="2950232" y="139700"/>
                  </a:lnTo>
                  <a:lnTo>
                    <a:pt x="2958918" y="152400"/>
                  </a:lnTo>
                  <a:lnTo>
                    <a:pt x="2967528" y="152400"/>
                  </a:lnTo>
                  <a:lnTo>
                    <a:pt x="2976065" y="165100"/>
                  </a:lnTo>
                  <a:lnTo>
                    <a:pt x="2984521" y="165100"/>
                  </a:lnTo>
                  <a:lnTo>
                    <a:pt x="2992900" y="177800"/>
                  </a:lnTo>
                  <a:lnTo>
                    <a:pt x="3001201" y="177800"/>
                  </a:lnTo>
                  <a:lnTo>
                    <a:pt x="3009422" y="190500"/>
                  </a:lnTo>
                  <a:lnTo>
                    <a:pt x="3017554" y="190500"/>
                  </a:lnTo>
                  <a:lnTo>
                    <a:pt x="3025606" y="203200"/>
                  </a:lnTo>
                  <a:lnTo>
                    <a:pt x="3033573" y="215900"/>
                  </a:lnTo>
                  <a:lnTo>
                    <a:pt x="3041454" y="215900"/>
                  </a:lnTo>
                  <a:lnTo>
                    <a:pt x="3049248" y="228600"/>
                  </a:lnTo>
                  <a:lnTo>
                    <a:pt x="3056954" y="228600"/>
                  </a:lnTo>
                  <a:lnTo>
                    <a:pt x="3064570" y="241300"/>
                  </a:lnTo>
                  <a:lnTo>
                    <a:pt x="3072096" y="241300"/>
                  </a:lnTo>
                  <a:lnTo>
                    <a:pt x="3079529" y="254000"/>
                  </a:lnTo>
                  <a:lnTo>
                    <a:pt x="3086869" y="266700"/>
                  </a:lnTo>
                  <a:lnTo>
                    <a:pt x="3094117" y="266700"/>
                  </a:lnTo>
                  <a:lnTo>
                    <a:pt x="3101271" y="279400"/>
                  </a:lnTo>
                  <a:lnTo>
                    <a:pt x="3108329" y="279400"/>
                  </a:lnTo>
                  <a:lnTo>
                    <a:pt x="3115287" y="292100"/>
                  </a:lnTo>
                  <a:lnTo>
                    <a:pt x="3122145" y="304800"/>
                  </a:lnTo>
                  <a:lnTo>
                    <a:pt x="3128903" y="304800"/>
                  </a:lnTo>
                  <a:lnTo>
                    <a:pt x="3135566" y="317500"/>
                  </a:lnTo>
                  <a:lnTo>
                    <a:pt x="3142126" y="330200"/>
                  </a:lnTo>
                  <a:lnTo>
                    <a:pt x="3148582" y="330200"/>
                  </a:lnTo>
                  <a:lnTo>
                    <a:pt x="3154935" y="342900"/>
                  </a:lnTo>
                  <a:lnTo>
                    <a:pt x="3161188" y="355600"/>
                  </a:lnTo>
                  <a:lnTo>
                    <a:pt x="3167332" y="355600"/>
                  </a:lnTo>
                  <a:lnTo>
                    <a:pt x="3173369" y="368300"/>
                  </a:lnTo>
                  <a:lnTo>
                    <a:pt x="3179300" y="381000"/>
                  </a:lnTo>
                  <a:lnTo>
                    <a:pt x="3185124" y="381000"/>
                  </a:lnTo>
                  <a:lnTo>
                    <a:pt x="3190837" y="393700"/>
                  </a:lnTo>
                  <a:lnTo>
                    <a:pt x="3196440" y="406400"/>
                  </a:lnTo>
                  <a:lnTo>
                    <a:pt x="3201931" y="406400"/>
                  </a:lnTo>
                  <a:lnTo>
                    <a:pt x="3207318" y="419100"/>
                  </a:lnTo>
                  <a:lnTo>
                    <a:pt x="3212590" y="431800"/>
                  </a:lnTo>
                  <a:lnTo>
                    <a:pt x="3217748" y="444500"/>
                  </a:lnTo>
                  <a:lnTo>
                    <a:pt x="3222791" y="444500"/>
                  </a:lnTo>
                  <a:lnTo>
                    <a:pt x="3227720" y="457200"/>
                  </a:lnTo>
                  <a:lnTo>
                    <a:pt x="3232534" y="469900"/>
                  </a:lnTo>
                  <a:lnTo>
                    <a:pt x="3237232" y="482600"/>
                  </a:lnTo>
                  <a:lnTo>
                    <a:pt x="3241812" y="482600"/>
                  </a:lnTo>
                  <a:lnTo>
                    <a:pt x="3246276" y="495300"/>
                  </a:lnTo>
                  <a:lnTo>
                    <a:pt x="3250621" y="508000"/>
                  </a:lnTo>
                  <a:lnTo>
                    <a:pt x="3254848" y="520700"/>
                  </a:lnTo>
                  <a:lnTo>
                    <a:pt x="3258957" y="520700"/>
                  </a:lnTo>
                  <a:lnTo>
                    <a:pt x="3262947" y="533400"/>
                  </a:lnTo>
                  <a:lnTo>
                    <a:pt x="3266816" y="546100"/>
                  </a:lnTo>
                  <a:lnTo>
                    <a:pt x="3270563" y="558800"/>
                  </a:lnTo>
                  <a:lnTo>
                    <a:pt x="3274188" y="571500"/>
                  </a:lnTo>
                  <a:lnTo>
                    <a:pt x="3277690" y="571500"/>
                  </a:lnTo>
                  <a:lnTo>
                    <a:pt x="3281069" y="584200"/>
                  </a:lnTo>
                  <a:lnTo>
                    <a:pt x="3284324" y="596900"/>
                  </a:lnTo>
                  <a:lnTo>
                    <a:pt x="3287456" y="609600"/>
                  </a:lnTo>
                  <a:lnTo>
                    <a:pt x="3290466" y="609600"/>
                  </a:lnTo>
                  <a:lnTo>
                    <a:pt x="3298743" y="647700"/>
                  </a:lnTo>
                  <a:lnTo>
                    <a:pt x="3303631" y="673100"/>
                  </a:lnTo>
                  <a:lnTo>
                    <a:pt x="3305884" y="673100"/>
                  </a:lnTo>
                  <a:lnTo>
                    <a:pt x="3308011" y="685800"/>
                  </a:lnTo>
                  <a:lnTo>
                    <a:pt x="3310011" y="698500"/>
                  </a:lnTo>
                  <a:lnTo>
                    <a:pt x="3311883" y="711200"/>
                  </a:lnTo>
                  <a:lnTo>
                    <a:pt x="3313626" y="723900"/>
                  </a:lnTo>
                  <a:lnTo>
                    <a:pt x="3315241" y="723900"/>
                  </a:lnTo>
                  <a:lnTo>
                    <a:pt x="3319322" y="762000"/>
                  </a:lnTo>
                  <a:lnTo>
                    <a:pt x="3321394" y="787400"/>
                  </a:lnTo>
                  <a:lnTo>
                    <a:pt x="3322237" y="787400"/>
                  </a:lnTo>
                  <a:lnTo>
                    <a:pt x="3323993" y="825500"/>
                  </a:lnTo>
                  <a:lnTo>
                    <a:pt x="3324511" y="850900"/>
                  </a:lnTo>
                  <a:lnTo>
                    <a:pt x="3323993" y="889000"/>
                  </a:lnTo>
                  <a:lnTo>
                    <a:pt x="3322951" y="914400"/>
                  </a:lnTo>
                  <a:lnTo>
                    <a:pt x="3322237" y="914400"/>
                  </a:lnTo>
                  <a:lnTo>
                    <a:pt x="3321394" y="927100"/>
                  </a:lnTo>
                  <a:lnTo>
                    <a:pt x="3320422" y="939800"/>
                  </a:lnTo>
                  <a:lnTo>
                    <a:pt x="3319322" y="952500"/>
                  </a:lnTo>
                  <a:lnTo>
                    <a:pt x="3318092" y="965200"/>
                  </a:lnTo>
                  <a:lnTo>
                    <a:pt x="3316732" y="977900"/>
                  </a:lnTo>
                  <a:lnTo>
                    <a:pt x="3315241" y="977900"/>
                  </a:lnTo>
                  <a:lnTo>
                    <a:pt x="3313626" y="990600"/>
                  </a:lnTo>
                  <a:lnTo>
                    <a:pt x="3311883" y="1003300"/>
                  </a:lnTo>
                  <a:lnTo>
                    <a:pt x="3310011" y="1016000"/>
                  </a:lnTo>
                  <a:lnTo>
                    <a:pt x="3308011" y="1028700"/>
                  </a:lnTo>
                  <a:lnTo>
                    <a:pt x="3305884" y="1028700"/>
                  </a:lnTo>
                  <a:lnTo>
                    <a:pt x="3303631" y="1041400"/>
                  </a:lnTo>
                  <a:lnTo>
                    <a:pt x="3301251" y="1054100"/>
                  </a:lnTo>
                  <a:lnTo>
                    <a:pt x="3298743" y="1066800"/>
                  </a:lnTo>
                  <a:lnTo>
                    <a:pt x="3296109" y="1079500"/>
                  </a:lnTo>
                  <a:lnTo>
                    <a:pt x="3293350" y="1079500"/>
                  </a:lnTo>
                  <a:lnTo>
                    <a:pt x="3290466" y="1092200"/>
                  </a:lnTo>
                  <a:lnTo>
                    <a:pt x="3287456" y="1104900"/>
                  </a:lnTo>
                  <a:lnTo>
                    <a:pt x="3284324" y="1117600"/>
                  </a:lnTo>
                  <a:lnTo>
                    <a:pt x="3281069" y="1130300"/>
                  </a:lnTo>
                  <a:lnTo>
                    <a:pt x="3277690" y="1130300"/>
                  </a:lnTo>
                  <a:lnTo>
                    <a:pt x="3274188" y="1143000"/>
                  </a:lnTo>
                  <a:lnTo>
                    <a:pt x="3270563" y="1155700"/>
                  </a:lnTo>
                  <a:lnTo>
                    <a:pt x="3266816" y="1168400"/>
                  </a:lnTo>
                  <a:lnTo>
                    <a:pt x="3262947" y="1181100"/>
                  </a:lnTo>
                  <a:lnTo>
                    <a:pt x="3258957" y="1181100"/>
                  </a:lnTo>
                  <a:lnTo>
                    <a:pt x="3254848" y="1193800"/>
                  </a:lnTo>
                  <a:lnTo>
                    <a:pt x="3250621" y="1206500"/>
                  </a:lnTo>
                  <a:lnTo>
                    <a:pt x="3246276" y="1219200"/>
                  </a:lnTo>
                  <a:lnTo>
                    <a:pt x="3241812" y="1219200"/>
                  </a:lnTo>
                  <a:lnTo>
                    <a:pt x="3237232" y="1231900"/>
                  </a:lnTo>
                  <a:lnTo>
                    <a:pt x="3232534" y="1244600"/>
                  </a:lnTo>
                  <a:lnTo>
                    <a:pt x="3227720" y="1257300"/>
                  </a:lnTo>
                  <a:lnTo>
                    <a:pt x="3222791" y="1257300"/>
                  </a:lnTo>
                  <a:lnTo>
                    <a:pt x="3217748" y="1270000"/>
                  </a:lnTo>
                  <a:lnTo>
                    <a:pt x="3212590" y="1282700"/>
                  </a:lnTo>
                  <a:lnTo>
                    <a:pt x="3207318" y="1295400"/>
                  </a:lnTo>
                  <a:lnTo>
                    <a:pt x="3201931" y="1295400"/>
                  </a:lnTo>
                  <a:lnTo>
                    <a:pt x="3196440" y="1308100"/>
                  </a:lnTo>
                  <a:lnTo>
                    <a:pt x="3190837" y="1320800"/>
                  </a:lnTo>
                  <a:lnTo>
                    <a:pt x="3185124" y="1320800"/>
                  </a:lnTo>
                  <a:lnTo>
                    <a:pt x="3179300" y="1333500"/>
                  </a:lnTo>
                  <a:lnTo>
                    <a:pt x="3173369" y="1346200"/>
                  </a:lnTo>
                  <a:lnTo>
                    <a:pt x="3167332" y="1346200"/>
                  </a:lnTo>
                  <a:lnTo>
                    <a:pt x="3161188" y="1358900"/>
                  </a:lnTo>
                  <a:lnTo>
                    <a:pt x="3154935" y="1371600"/>
                  </a:lnTo>
                  <a:lnTo>
                    <a:pt x="3148582" y="1371600"/>
                  </a:lnTo>
                  <a:lnTo>
                    <a:pt x="3142126" y="1384300"/>
                  </a:lnTo>
                  <a:lnTo>
                    <a:pt x="3135566" y="1397000"/>
                  </a:lnTo>
                  <a:lnTo>
                    <a:pt x="3128903" y="1397000"/>
                  </a:lnTo>
                  <a:lnTo>
                    <a:pt x="3122145" y="1409700"/>
                  </a:lnTo>
                  <a:lnTo>
                    <a:pt x="3115287" y="1422400"/>
                  </a:lnTo>
                  <a:lnTo>
                    <a:pt x="3108329" y="1422400"/>
                  </a:lnTo>
                  <a:lnTo>
                    <a:pt x="3101271" y="1435100"/>
                  </a:lnTo>
                  <a:lnTo>
                    <a:pt x="3094117" y="1447800"/>
                  </a:lnTo>
                  <a:lnTo>
                    <a:pt x="3086869" y="1447800"/>
                  </a:lnTo>
                  <a:lnTo>
                    <a:pt x="3079529" y="1460500"/>
                  </a:lnTo>
                  <a:lnTo>
                    <a:pt x="3072096" y="1460500"/>
                  </a:lnTo>
                  <a:lnTo>
                    <a:pt x="3064570" y="1473200"/>
                  </a:lnTo>
                  <a:lnTo>
                    <a:pt x="3056954" y="1485900"/>
                  </a:lnTo>
                  <a:lnTo>
                    <a:pt x="3049248" y="1485900"/>
                  </a:lnTo>
                  <a:lnTo>
                    <a:pt x="3041454" y="1498600"/>
                  </a:lnTo>
                  <a:lnTo>
                    <a:pt x="3033573" y="1498600"/>
                  </a:lnTo>
                  <a:lnTo>
                    <a:pt x="3025606" y="1511300"/>
                  </a:lnTo>
                  <a:lnTo>
                    <a:pt x="3017554" y="1511300"/>
                  </a:lnTo>
                  <a:lnTo>
                    <a:pt x="3009422" y="1524000"/>
                  </a:lnTo>
                  <a:lnTo>
                    <a:pt x="3001201" y="1524000"/>
                  </a:lnTo>
                  <a:lnTo>
                    <a:pt x="2992900" y="1536700"/>
                  </a:lnTo>
                  <a:lnTo>
                    <a:pt x="2984521" y="1536700"/>
                  </a:lnTo>
                  <a:lnTo>
                    <a:pt x="2976065" y="1549400"/>
                  </a:lnTo>
                  <a:lnTo>
                    <a:pt x="2967528" y="1549400"/>
                  </a:lnTo>
                  <a:lnTo>
                    <a:pt x="2958918" y="1562100"/>
                  </a:lnTo>
                  <a:lnTo>
                    <a:pt x="2950232" y="1562100"/>
                  </a:lnTo>
                  <a:lnTo>
                    <a:pt x="2941470" y="1574800"/>
                  </a:lnTo>
                  <a:lnTo>
                    <a:pt x="2932641" y="1574800"/>
                  </a:lnTo>
                  <a:lnTo>
                    <a:pt x="2923739" y="1587500"/>
                  </a:lnTo>
                  <a:lnTo>
                    <a:pt x="2914767" y="1587500"/>
                  </a:lnTo>
                  <a:lnTo>
                    <a:pt x="2905723" y="1600200"/>
                  </a:lnTo>
                  <a:lnTo>
                    <a:pt x="2887448" y="1600200"/>
                  </a:lnTo>
                  <a:lnTo>
                    <a:pt x="2878212" y="1612900"/>
                  </a:lnTo>
                  <a:lnTo>
                    <a:pt x="2868909" y="1612900"/>
                  </a:lnTo>
                  <a:lnTo>
                    <a:pt x="2859550" y="1625600"/>
                  </a:lnTo>
                  <a:lnTo>
                    <a:pt x="2840658" y="1625600"/>
                  </a:lnTo>
                  <a:lnTo>
                    <a:pt x="2831123" y="1638300"/>
                  </a:lnTo>
                  <a:lnTo>
                    <a:pt x="2811886" y="1638300"/>
                  </a:lnTo>
                  <a:lnTo>
                    <a:pt x="2802190" y="1651000"/>
                  </a:lnTo>
                  <a:lnTo>
                    <a:pt x="2782641" y="1651000"/>
                  </a:lnTo>
                  <a:lnTo>
                    <a:pt x="2772794" y="1663700"/>
                  </a:lnTo>
                  <a:lnTo>
                    <a:pt x="2752961" y="1663700"/>
                  </a:lnTo>
                  <a:lnTo>
                    <a:pt x="2742981" y="1676400"/>
                  </a:lnTo>
                  <a:lnTo>
                    <a:pt x="2712794" y="1676400"/>
                  </a:lnTo>
                  <a:lnTo>
                    <a:pt x="2702648" y="1689100"/>
                  </a:lnTo>
                  <a:lnTo>
                    <a:pt x="2661738" y="1689100"/>
                  </a:lnTo>
                  <a:lnTo>
                    <a:pt x="2651430" y="1701800"/>
                  </a:lnTo>
                  <a:lnTo>
                    <a:pt x="2599500" y="1701800"/>
                  </a:lnTo>
                  <a:lnTo>
                    <a:pt x="2589045" y="1714500"/>
                  </a:lnTo>
                  <a:close/>
                </a:path>
              </a:pathLst>
            </a:custGeom>
            <a:solidFill>
              <a:srgbClr val="00BA7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6906717"/>
              <a:ext cx="530860" cy="1591945"/>
            </a:xfrm>
            <a:custGeom>
              <a:avLst/>
              <a:gdLst/>
              <a:ahLst/>
              <a:cxnLst/>
              <a:rect l="l" t="t" r="r" b="b"/>
              <a:pathLst>
                <a:path w="530860" h="1591945">
                  <a:moveTo>
                    <a:pt x="0" y="1591476"/>
                  </a:moveTo>
                  <a:lnTo>
                    <a:pt x="0" y="0"/>
                  </a:lnTo>
                  <a:lnTo>
                    <a:pt x="8188" y="3451"/>
                  </a:lnTo>
                  <a:lnTo>
                    <a:pt x="46657" y="21070"/>
                  </a:lnTo>
                  <a:lnTo>
                    <a:pt x="84211" y="40555"/>
                  </a:lnTo>
                  <a:lnTo>
                    <a:pt x="120766" y="61860"/>
                  </a:lnTo>
                  <a:lnTo>
                    <a:pt x="156231" y="84933"/>
                  </a:lnTo>
                  <a:lnTo>
                    <a:pt x="190520" y="109717"/>
                  </a:lnTo>
                  <a:lnTo>
                    <a:pt x="223553" y="136155"/>
                  </a:lnTo>
                  <a:lnTo>
                    <a:pt x="255246" y="164182"/>
                  </a:lnTo>
                  <a:lnTo>
                    <a:pt x="285528" y="193729"/>
                  </a:lnTo>
                  <a:lnTo>
                    <a:pt x="314328" y="224728"/>
                  </a:lnTo>
                  <a:lnTo>
                    <a:pt x="341565" y="257102"/>
                  </a:lnTo>
                  <a:lnTo>
                    <a:pt x="367187" y="290774"/>
                  </a:lnTo>
                  <a:lnTo>
                    <a:pt x="391123" y="325662"/>
                  </a:lnTo>
                  <a:lnTo>
                    <a:pt x="413316" y="361683"/>
                  </a:lnTo>
                  <a:lnTo>
                    <a:pt x="433719" y="398749"/>
                  </a:lnTo>
                  <a:lnTo>
                    <a:pt x="452274" y="436772"/>
                  </a:lnTo>
                  <a:lnTo>
                    <a:pt x="468946" y="475659"/>
                  </a:lnTo>
                  <a:lnTo>
                    <a:pt x="483689" y="515318"/>
                  </a:lnTo>
                  <a:lnTo>
                    <a:pt x="496464" y="555652"/>
                  </a:lnTo>
                  <a:lnTo>
                    <a:pt x="507250" y="596564"/>
                  </a:lnTo>
                  <a:lnTo>
                    <a:pt x="516010" y="637956"/>
                  </a:lnTo>
                  <a:lnTo>
                    <a:pt x="522731" y="679729"/>
                  </a:lnTo>
                  <a:lnTo>
                    <a:pt x="527393" y="721781"/>
                  </a:lnTo>
                  <a:lnTo>
                    <a:pt x="529991" y="764011"/>
                  </a:lnTo>
                  <a:lnTo>
                    <a:pt x="530510" y="785159"/>
                  </a:lnTo>
                  <a:lnTo>
                    <a:pt x="530510" y="806317"/>
                  </a:lnTo>
                  <a:lnTo>
                    <a:pt x="528950" y="848598"/>
                  </a:lnTo>
                  <a:lnTo>
                    <a:pt x="525321" y="890754"/>
                  </a:lnTo>
                  <a:lnTo>
                    <a:pt x="519625" y="932676"/>
                  </a:lnTo>
                  <a:lnTo>
                    <a:pt x="511883" y="974272"/>
                  </a:lnTo>
                  <a:lnTo>
                    <a:pt x="502108" y="1015435"/>
                  </a:lnTo>
                  <a:lnTo>
                    <a:pt x="490322" y="1056073"/>
                  </a:lnTo>
                  <a:lnTo>
                    <a:pt x="476561" y="1096081"/>
                  </a:lnTo>
                  <a:lnTo>
                    <a:pt x="460847" y="1135365"/>
                  </a:lnTo>
                  <a:lnTo>
                    <a:pt x="443230" y="1173834"/>
                  </a:lnTo>
                  <a:lnTo>
                    <a:pt x="423746" y="1211387"/>
                  </a:lnTo>
                  <a:lnTo>
                    <a:pt x="402438" y="1247942"/>
                  </a:lnTo>
                  <a:lnTo>
                    <a:pt x="379367" y="1283408"/>
                  </a:lnTo>
                  <a:lnTo>
                    <a:pt x="354581" y="1317697"/>
                  </a:lnTo>
                  <a:lnTo>
                    <a:pt x="328144" y="1350730"/>
                  </a:lnTo>
                  <a:lnTo>
                    <a:pt x="300115" y="1382427"/>
                  </a:lnTo>
                  <a:lnTo>
                    <a:pt x="270569" y="1412705"/>
                  </a:lnTo>
                  <a:lnTo>
                    <a:pt x="239572" y="1441505"/>
                  </a:lnTo>
                  <a:lnTo>
                    <a:pt x="207200" y="1468742"/>
                  </a:lnTo>
                  <a:lnTo>
                    <a:pt x="173527" y="1494363"/>
                  </a:lnTo>
                  <a:lnTo>
                    <a:pt x="138639" y="1518299"/>
                  </a:lnTo>
                  <a:lnTo>
                    <a:pt x="102617" y="1540493"/>
                  </a:lnTo>
                  <a:lnTo>
                    <a:pt x="65549" y="1560896"/>
                  </a:lnTo>
                  <a:lnTo>
                    <a:pt x="27530" y="1579451"/>
                  </a:lnTo>
                  <a:lnTo>
                    <a:pt x="0" y="1591476"/>
                  </a:lnTo>
                  <a:close/>
                </a:path>
              </a:pathLst>
            </a:custGeom>
            <a:solidFill>
              <a:srgbClr val="86DF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05394" y="9606976"/>
              <a:ext cx="771524" cy="4667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0561" y="150058"/>
            <a:ext cx="4017645" cy="6718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200" spc="-25" dirty="0"/>
              <a:t>Algorithm</a:t>
            </a:r>
            <a:r>
              <a:rPr sz="4200" spc="-145" dirty="0"/>
              <a:t> </a:t>
            </a:r>
            <a:r>
              <a:rPr sz="4200" spc="-80" dirty="0"/>
              <a:t>Outline</a:t>
            </a:r>
            <a:endParaRPr sz="4200"/>
          </a:p>
        </p:txBody>
      </p:sp>
      <p:sp>
        <p:nvSpPr>
          <p:cNvPr id="3" name="object 3"/>
          <p:cNvSpPr txBox="1"/>
          <p:nvPr/>
        </p:nvSpPr>
        <p:spPr>
          <a:xfrm>
            <a:off x="758364" y="868187"/>
            <a:ext cx="12657455" cy="863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4310" marR="908050">
              <a:lnSpc>
                <a:spcPct val="125000"/>
              </a:lnSpc>
              <a:spcBef>
                <a:spcPts val="100"/>
              </a:spcBef>
            </a:pP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general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algorithm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to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solve </a:t>
            </a:r>
            <a:r>
              <a:rPr sz="3600" spc="-300" dirty="0">
                <a:solidFill>
                  <a:srgbClr val="151515"/>
                </a:solidFill>
                <a:latin typeface="Cambria"/>
                <a:cs typeface="Cambria"/>
              </a:rPr>
              <a:t>a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pattern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program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follows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these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65" dirty="0">
                <a:solidFill>
                  <a:srgbClr val="151515"/>
                </a:solidFill>
                <a:latin typeface="Cambria"/>
                <a:cs typeface="Cambria"/>
              </a:rPr>
              <a:t>steps: </a:t>
            </a:r>
            <a:r>
              <a:rPr sz="3600" spc="-78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1.Take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75" dirty="0">
                <a:solidFill>
                  <a:srgbClr val="151515"/>
                </a:solidFill>
                <a:latin typeface="Cambria"/>
                <a:cs typeface="Cambria"/>
              </a:rPr>
              <a:t>user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65" dirty="0">
                <a:solidFill>
                  <a:srgbClr val="151515"/>
                </a:solidFill>
                <a:latin typeface="Cambria"/>
                <a:cs typeface="Cambria"/>
              </a:rPr>
              <a:t>input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00" dirty="0">
                <a:solidFill>
                  <a:srgbClr val="151515"/>
                </a:solidFill>
                <a:latin typeface="Cambria"/>
                <a:cs typeface="Cambria"/>
              </a:rPr>
              <a:t>(n),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which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95" dirty="0">
                <a:solidFill>
                  <a:srgbClr val="151515"/>
                </a:solidFill>
                <a:latin typeface="Cambria"/>
                <a:cs typeface="Cambria"/>
              </a:rPr>
              <a:t>defines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9" dirty="0">
                <a:solidFill>
                  <a:srgbClr val="151515"/>
                </a:solidFill>
                <a:latin typeface="Cambria"/>
                <a:cs typeface="Cambria"/>
              </a:rPr>
              <a:t>size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or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number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70" dirty="0">
                <a:solidFill>
                  <a:srgbClr val="151515"/>
                </a:solidFill>
                <a:latin typeface="Cambria"/>
                <a:cs typeface="Cambria"/>
              </a:rPr>
              <a:t>of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85" dirty="0">
                <a:solidFill>
                  <a:srgbClr val="151515"/>
                </a:solidFill>
                <a:latin typeface="Cambria"/>
                <a:cs typeface="Cambria"/>
              </a:rPr>
              <a:t>rows.</a:t>
            </a:r>
            <a:endParaRPr sz="3600">
              <a:latin typeface="Cambria"/>
              <a:cs typeface="Cambria"/>
            </a:endParaRPr>
          </a:p>
          <a:p>
            <a:pPr marL="194310">
              <a:lnSpc>
                <a:spcPct val="100000"/>
              </a:lnSpc>
              <a:spcBef>
                <a:spcPts val="1080"/>
              </a:spcBef>
            </a:pP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2.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Use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nested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loops:</a:t>
            </a:r>
            <a:endParaRPr sz="3600">
              <a:latin typeface="Cambria"/>
              <a:cs typeface="Cambria"/>
            </a:endParaRPr>
          </a:p>
          <a:p>
            <a:pPr marL="829310" indent="-635635">
              <a:lnSpc>
                <a:spcPct val="100000"/>
              </a:lnSpc>
              <a:spcBef>
                <a:spcPts val="1080"/>
              </a:spcBef>
              <a:buChar char="·"/>
              <a:tabLst>
                <a:tab pos="829310" algn="l"/>
                <a:tab pos="829944" algn="l"/>
              </a:tabLst>
            </a:pP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outer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9" dirty="0">
                <a:solidFill>
                  <a:srgbClr val="151515"/>
                </a:solidFill>
                <a:latin typeface="Cambria"/>
                <a:cs typeface="Cambria"/>
              </a:rPr>
              <a:t>loop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controls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85" dirty="0">
                <a:solidFill>
                  <a:srgbClr val="151515"/>
                </a:solidFill>
                <a:latin typeface="Cambria"/>
                <a:cs typeface="Cambria"/>
              </a:rPr>
              <a:t>rows.</a:t>
            </a:r>
            <a:endParaRPr sz="3600">
              <a:latin typeface="Cambria"/>
              <a:cs typeface="Cambria"/>
            </a:endParaRPr>
          </a:p>
          <a:p>
            <a:pPr marL="194310" marR="5080">
              <a:lnSpc>
                <a:spcPct val="125000"/>
              </a:lnSpc>
              <a:buChar char="·"/>
              <a:tabLst>
                <a:tab pos="829310" algn="l"/>
                <a:tab pos="829944" algn="l"/>
              </a:tabLst>
            </a:pP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inner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9" dirty="0">
                <a:solidFill>
                  <a:srgbClr val="151515"/>
                </a:solidFill>
                <a:latin typeface="Cambria"/>
                <a:cs typeface="Cambria"/>
              </a:rPr>
              <a:t>loop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controls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5" dirty="0">
                <a:solidFill>
                  <a:srgbClr val="151515"/>
                </a:solidFill>
                <a:latin typeface="Cambria"/>
                <a:cs typeface="Cambria"/>
              </a:rPr>
              <a:t>columns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or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characters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to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55" dirty="0">
                <a:solidFill>
                  <a:srgbClr val="151515"/>
                </a:solidFill>
                <a:latin typeface="Cambria"/>
                <a:cs typeface="Cambria"/>
              </a:rPr>
              <a:t>print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00" dirty="0">
                <a:solidFill>
                  <a:srgbClr val="151515"/>
                </a:solidFill>
                <a:latin typeface="Cambria"/>
                <a:cs typeface="Cambria"/>
              </a:rPr>
              <a:t>in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65" dirty="0">
                <a:solidFill>
                  <a:srgbClr val="151515"/>
                </a:solidFill>
                <a:latin typeface="Cambria"/>
                <a:cs typeface="Cambria"/>
              </a:rPr>
              <a:t>each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75" dirty="0">
                <a:solidFill>
                  <a:srgbClr val="151515"/>
                </a:solidFill>
                <a:latin typeface="Cambria"/>
                <a:cs typeface="Cambria"/>
              </a:rPr>
              <a:t>row. </a:t>
            </a:r>
            <a:r>
              <a:rPr sz="3600" spc="-77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3.Depending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on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pattern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type,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control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logic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inside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inner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loop.</a:t>
            </a:r>
            <a:endParaRPr sz="3600">
              <a:latin typeface="Cambria"/>
              <a:cs typeface="Cambria"/>
            </a:endParaRPr>
          </a:p>
          <a:p>
            <a:pPr marL="194310">
              <a:lnSpc>
                <a:spcPct val="100000"/>
              </a:lnSpc>
              <a:spcBef>
                <a:spcPts val="1080"/>
              </a:spcBef>
            </a:pP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4.</a:t>
            </a:r>
            <a:r>
              <a:rPr sz="3600" spc="-150" dirty="0">
                <a:solidFill>
                  <a:srgbClr val="151515"/>
                </a:solidFill>
                <a:latin typeface="Cambria"/>
                <a:cs typeface="Cambria"/>
              </a:rPr>
              <a:t>Print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result</a:t>
            </a:r>
            <a:endParaRPr sz="36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9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600" spc="45" dirty="0">
                <a:solidFill>
                  <a:srgbClr val="00BA79"/>
                </a:solidFill>
                <a:latin typeface="Microsoft Sans Serif"/>
                <a:cs typeface="Microsoft Sans Serif"/>
              </a:rPr>
              <a:t>Time</a:t>
            </a:r>
            <a:r>
              <a:rPr sz="3600" spc="-15" dirty="0">
                <a:solidFill>
                  <a:srgbClr val="00BA79"/>
                </a:solidFill>
                <a:latin typeface="Microsoft Sans Serif"/>
                <a:cs typeface="Microsoft Sans Serif"/>
              </a:rPr>
              <a:t> </a:t>
            </a:r>
            <a:r>
              <a:rPr sz="3600" spc="-20" dirty="0">
                <a:solidFill>
                  <a:srgbClr val="00BA79"/>
                </a:solidFill>
                <a:latin typeface="Microsoft Sans Serif"/>
                <a:cs typeface="Microsoft Sans Serif"/>
              </a:rPr>
              <a:t>and</a:t>
            </a:r>
            <a:r>
              <a:rPr sz="3600" spc="-10" dirty="0">
                <a:solidFill>
                  <a:srgbClr val="00BA79"/>
                </a:solidFill>
                <a:latin typeface="Microsoft Sans Serif"/>
                <a:cs typeface="Microsoft Sans Serif"/>
              </a:rPr>
              <a:t> </a:t>
            </a:r>
            <a:r>
              <a:rPr sz="3600" spc="-50" dirty="0">
                <a:solidFill>
                  <a:srgbClr val="00BA79"/>
                </a:solidFill>
                <a:latin typeface="Microsoft Sans Serif"/>
                <a:cs typeface="Microsoft Sans Serif"/>
              </a:rPr>
              <a:t>Space</a:t>
            </a:r>
            <a:r>
              <a:rPr sz="3600" spc="-10" dirty="0">
                <a:solidFill>
                  <a:srgbClr val="00BA79"/>
                </a:solidFill>
                <a:latin typeface="Microsoft Sans Serif"/>
                <a:cs typeface="Microsoft Sans Serif"/>
              </a:rPr>
              <a:t> </a:t>
            </a:r>
            <a:r>
              <a:rPr sz="3600" spc="55" dirty="0">
                <a:solidFill>
                  <a:srgbClr val="00BA79"/>
                </a:solidFill>
                <a:latin typeface="Microsoft Sans Serif"/>
                <a:cs typeface="Microsoft Sans Serif"/>
              </a:rPr>
              <a:t>Complexity:</a:t>
            </a:r>
            <a:endParaRPr sz="36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300">
              <a:latin typeface="Microsoft Sans Serif"/>
              <a:cs typeface="Microsoft Sans Serif"/>
            </a:endParaRPr>
          </a:p>
          <a:p>
            <a:pPr marL="12700" marR="467359">
              <a:lnSpc>
                <a:spcPct val="125000"/>
              </a:lnSpc>
              <a:spcBef>
                <a:spcPts val="5"/>
              </a:spcBef>
            </a:pPr>
            <a:r>
              <a:rPr sz="3600" spc="-195" dirty="0">
                <a:solidFill>
                  <a:srgbClr val="151515"/>
                </a:solidFill>
                <a:latin typeface="Cambria"/>
                <a:cs typeface="Cambria"/>
              </a:rPr>
              <a:t>Time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Complexity: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75" dirty="0">
                <a:solidFill>
                  <a:srgbClr val="151515"/>
                </a:solidFill>
                <a:latin typeface="Cambria"/>
                <a:cs typeface="Cambria"/>
              </a:rPr>
              <a:t>O(n^2)</a:t>
            </a:r>
            <a:r>
              <a:rPr sz="3600" spc="-28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14" dirty="0">
                <a:solidFill>
                  <a:srgbClr val="151515"/>
                </a:solidFill>
                <a:latin typeface="Cambria"/>
                <a:cs typeface="Cambria"/>
              </a:rPr>
              <a:t>for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0" dirty="0">
                <a:solidFill>
                  <a:srgbClr val="151515"/>
                </a:solidFill>
                <a:latin typeface="Cambria"/>
                <a:cs typeface="Cambria"/>
              </a:rPr>
              <a:t>most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95" dirty="0">
                <a:solidFill>
                  <a:srgbClr val="151515"/>
                </a:solidFill>
                <a:latin typeface="Cambria"/>
                <a:cs typeface="Cambria"/>
              </a:rPr>
              <a:t>patterns,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25" dirty="0">
                <a:solidFill>
                  <a:srgbClr val="151515"/>
                </a:solidFill>
                <a:latin typeface="Cambria"/>
                <a:cs typeface="Cambria"/>
              </a:rPr>
              <a:t>where</a:t>
            </a:r>
            <a:r>
              <a:rPr sz="3600" spc="13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50" dirty="0">
                <a:solidFill>
                  <a:srgbClr val="151515"/>
                </a:solidFill>
                <a:latin typeface="Cambria"/>
                <a:cs typeface="Cambria"/>
              </a:rPr>
              <a:t>n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90" dirty="0">
                <a:solidFill>
                  <a:srgbClr val="151515"/>
                </a:solidFill>
                <a:latin typeface="Cambria"/>
                <a:cs typeface="Cambria"/>
              </a:rPr>
              <a:t>is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number</a:t>
            </a:r>
            <a:r>
              <a:rPr sz="3600" spc="13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70" dirty="0">
                <a:solidFill>
                  <a:srgbClr val="151515"/>
                </a:solidFill>
                <a:latin typeface="Cambria"/>
                <a:cs typeface="Cambria"/>
              </a:rPr>
              <a:t>of </a:t>
            </a:r>
            <a:r>
              <a:rPr sz="3600" spc="-78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65" dirty="0">
                <a:solidFill>
                  <a:srgbClr val="151515"/>
                </a:solidFill>
                <a:latin typeface="Cambria"/>
                <a:cs typeface="Cambria"/>
              </a:rPr>
              <a:t>rows, </a:t>
            </a:r>
            <a:r>
              <a:rPr sz="3600" spc="-280" dirty="0">
                <a:solidFill>
                  <a:srgbClr val="151515"/>
                </a:solidFill>
                <a:latin typeface="Cambria"/>
                <a:cs typeface="Cambria"/>
              </a:rPr>
              <a:t>due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to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nested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0" dirty="0">
                <a:solidFill>
                  <a:srgbClr val="151515"/>
                </a:solidFill>
                <a:latin typeface="Cambria"/>
                <a:cs typeface="Cambria"/>
              </a:rPr>
              <a:t>loops.</a:t>
            </a:r>
            <a:endParaRPr sz="36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</a:pPr>
            <a:r>
              <a:rPr sz="3600" spc="-290" dirty="0">
                <a:solidFill>
                  <a:srgbClr val="151515"/>
                </a:solidFill>
                <a:latin typeface="Cambria"/>
                <a:cs typeface="Cambria"/>
              </a:rPr>
              <a:t>Space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Complexity: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45" dirty="0">
                <a:solidFill>
                  <a:srgbClr val="151515"/>
                </a:solidFill>
                <a:latin typeface="Cambria"/>
                <a:cs typeface="Cambria"/>
              </a:rPr>
              <a:t>O(1)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35" dirty="0">
                <a:solidFill>
                  <a:srgbClr val="151515"/>
                </a:solidFill>
                <a:latin typeface="Cambria"/>
                <a:cs typeface="Cambria"/>
              </a:rPr>
              <a:t>if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450" dirty="0">
                <a:solidFill>
                  <a:srgbClr val="151515"/>
                </a:solidFill>
                <a:latin typeface="Cambria"/>
                <a:cs typeface="Cambria"/>
              </a:rPr>
              <a:t>we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85" dirty="0">
                <a:solidFill>
                  <a:srgbClr val="151515"/>
                </a:solidFill>
                <a:latin typeface="Cambria"/>
                <a:cs typeface="Cambria"/>
              </a:rPr>
              <a:t>are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50" dirty="0">
                <a:solidFill>
                  <a:srgbClr val="151515"/>
                </a:solidFill>
                <a:latin typeface="Cambria"/>
                <a:cs typeface="Cambria"/>
              </a:rPr>
              <a:t>printing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directly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to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console</a:t>
            </a:r>
            <a:endParaRPr sz="3600">
              <a:latin typeface="Cambria"/>
              <a:cs typeface="Cambri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394" y="9606975"/>
            <a:ext cx="771524" cy="46670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"/>
            <a:ext cx="18288000" cy="10287000"/>
            <a:chOff x="0" y="2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13331167" y="2"/>
              <a:ext cx="4957445" cy="1714500"/>
            </a:xfrm>
            <a:custGeom>
              <a:avLst/>
              <a:gdLst/>
              <a:ahLst/>
              <a:cxnLst/>
              <a:rect l="l" t="t" r="r" b="b"/>
              <a:pathLst>
                <a:path w="4957444" h="1714500">
                  <a:moveTo>
                    <a:pt x="777455" y="1714500"/>
                  </a:moveTo>
                  <a:lnTo>
                    <a:pt x="4956830" y="1714500"/>
                  </a:lnTo>
                  <a:lnTo>
                    <a:pt x="4956830" y="0"/>
                  </a:lnTo>
                  <a:lnTo>
                    <a:pt x="693731" y="0"/>
                  </a:lnTo>
                  <a:lnTo>
                    <a:pt x="683389" y="12700"/>
                  </a:lnTo>
                  <a:lnTo>
                    <a:pt x="642233" y="12700"/>
                  </a:lnTo>
                  <a:lnTo>
                    <a:pt x="632032" y="25400"/>
                  </a:lnTo>
                  <a:lnTo>
                    <a:pt x="601609" y="25400"/>
                  </a:lnTo>
                  <a:lnTo>
                    <a:pt x="591551" y="38100"/>
                  </a:lnTo>
                  <a:lnTo>
                    <a:pt x="561613" y="38100"/>
                  </a:lnTo>
                  <a:lnTo>
                    <a:pt x="551737" y="50800"/>
                  </a:lnTo>
                  <a:lnTo>
                    <a:pt x="532091" y="50800"/>
                  </a:lnTo>
                  <a:lnTo>
                    <a:pt x="522339" y="63500"/>
                  </a:lnTo>
                  <a:lnTo>
                    <a:pt x="503012" y="63500"/>
                  </a:lnTo>
                  <a:lnTo>
                    <a:pt x="493420" y="76200"/>
                  </a:lnTo>
                  <a:lnTo>
                    <a:pt x="474370" y="76200"/>
                  </a:lnTo>
                  <a:lnTo>
                    <a:pt x="464943" y="88900"/>
                  </a:lnTo>
                  <a:lnTo>
                    <a:pt x="455606" y="88900"/>
                  </a:lnTo>
                  <a:lnTo>
                    <a:pt x="446283" y="101600"/>
                  </a:lnTo>
                  <a:lnTo>
                    <a:pt x="427852" y="101600"/>
                  </a:lnTo>
                  <a:lnTo>
                    <a:pt x="418744" y="114300"/>
                  </a:lnTo>
                  <a:lnTo>
                    <a:pt x="409707" y="114300"/>
                  </a:lnTo>
                  <a:lnTo>
                    <a:pt x="400742" y="127000"/>
                  </a:lnTo>
                  <a:lnTo>
                    <a:pt x="391848" y="127000"/>
                  </a:lnTo>
                  <a:lnTo>
                    <a:pt x="383025" y="139700"/>
                  </a:lnTo>
                  <a:lnTo>
                    <a:pt x="365594" y="139700"/>
                  </a:lnTo>
                  <a:lnTo>
                    <a:pt x="356986" y="152400"/>
                  </a:lnTo>
                  <a:lnTo>
                    <a:pt x="348449" y="152400"/>
                  </a:lnTo>
                  <a:lnTo>
                    <a:pt x="339985" y="165100"/>
                  </a:lnTo>
                  <a:lnTo>
                    <a:pt x="331602" y="165100"/>
                  </a:lnTo>
                  <a:lnTo>
                    <a:pt x="323308" y="177800"/>
                  </a:lnTo>
                  <a:lnTo>
                    <a:pt x="315112" y="190500"/>
                  </a:lnTo>
                  <a:lnTo>
                    <a:pt x="306949" y="190500"/>
                  </a:lnTo>
                  <a:lnTo>
                    <a:pt x="298884" y="203200"/>
                  </a:lnTo>
                  <a:lnTo>
                    <a:pt x="290908" y="203200"/>
                  </a:lnTo>
                  <a:lnTo>
                    <a:pt x="283013" y="215900"/>
                  </a:lnTo>
                  <a:lnTo>
                    <a:pt x="275248" y="215900"/>
                  </a:lnTo>
                  <a:lnTo>
                    <a:pt x="267546" y="228600"/>
                  </a:lnTo>
                  <a:lnTo>
                    <a:pt x="259934" y="228600"/>
                  </a:lnTo>
                  <a:lnTo>
                    <a:pt x="252437" y="241300"/>
                  </a:lnTo>
                  <a:lnTo>
                    <a:pt x="244988" y="254000"/>
                  </a:lnTo>
                  <a:lnTo>
                    <a:pt x="237638" y="254000"/>
                  </a:lnTo>
                  <a:lnTo>
                    <a:pt x="230377" y="266700"/>
                  </a:lnTo>
                  <a:lnTo>
                    <a:pt x="223196" y="266700"/>
                  </a:lnTo>
                  <a:lnTo>
                    <a:pt x="216160" y="279400"/>
                  </a:lnTo>
                  <a:lnTo>
                    <a:pt x="209206" y="292100"/>
                  </a:lnTo>
                  <a:lnTo>
                    <a:pt x="202340" y="292100"/>
                  </a:lnTo>
                  <a:lnTo>
                    <a:pt x="195573" y="304800"/>
                  </a:lnTo>
                  <a:lnTo>
                    <a:pt x="188912" y="317500"/>
                  </a:lnTo>
                  <a:lnTo>
                    <a:pt x="182357" y="317500"/>
                  </a:lnTo>
                  <a:lnTo>
                    <a:pt x="175910" y="330200"/>
                  </a:lnTo>
                  <a:lnTo>
                    <a:pt x="169570" y="342900"/>
                  </a:lnTo>
                  <a:lnTo>
                    <a:pt x="163322" y="342900"/>
                  </a:lnTo>
                  <a:lnTo>
                    <a:pt x="157163" y="355600"/>
                  </a:lnTo>
                  <a:lnTo>
                    <a:pt x="151112" y="368300"/>
                  </a:lnTo>
                  <a:lnTo>
                    <a:pt x="145186" y="368300"/>
                  </a:lnTo>
                  <a:lnTo>
                    <a:pt x="139382" y="381000"/>
                  </a:lnTo>
                  <a:lnTo>
                    <a:pt x="133684" y="393700"/>
                  </a:lnTo>
                  <a:lnTo>
                    <a:pt x="128094" y="393700"/>
                  </a:lnTo>
                  <a:lnTo>
                    <a:pt x="122612" y="406400"/>
                  </a:lnTo>
                  <a:lnTo>
                    <a:pt x="117182" y="419100"/>
                  </a:lnTo>
                  <a:lnTo>
                    <a:pt x="111896" y="431800"/>
                  </a:lnTo>
                  <a:lnTo>
                    <a:pt x="106752" y="431800"/>
                  </a:lnTo>
                  <a:lnTo>
                    <a:pt x="101752" y="444500"/>
                  </a:lnTo>
                  <a:lnTo>
                    <a:pt x="96806" y="457200"/>
                  </a:lnTo>
                  <a:lnTo>
                    <a:pt x="91977" y="457200"/>
                  </a:lnTo>
                  <a:lnTo>
                    <a:pt x="87272" y="469900"/>
                  </a:lnTo>
                  <a:lnTo>
                    <a:pt x="82702" y="482600"/>
                  </a:lnTo>
                  <a:lnTo>
                    <a:pt x="78255" y="495300"/>
                  </a:lnTo>
                  <a:lnTo>
                    <a:pt x="73915" y="495300"/>
                  </a:lnTo>
                  <a:lnTo>
                    <a:pt x="69682" y="508000"/>
                  </a:lnTo>
                  <a:lnTo>
                    <a:pt x="65557" y="520700"/>
                  </a:lnTo>
                  <a:lnTo>
                    <a:pt x="61555" y="533400"/>
                  </a:lnTo>
                  <a:lnTo>
                    <a:pt x="57687" y="546100"/>
                  </a:lnTo>
                  <a:lnTo>
                    <a:pt x="53944" y="546100"/>
                  </a:lnTo>
                  <a:lnTo>
                    <a:pt x="50317" y="558800"/>
                  </a:lnTo>
                  <a:lnTo>
                    <a:pt x="46815" y="571500"/>
                  </a:lnTo>
                  <a:lnTo>
                    <a:pt x="43447" y="584200"/>
                  </a:lnTo>
                  <a:lnTo>
                    <a:pt x="40204" y="584200"/>
                  </a:lnTo>
                  <a:lnTo>
                    <a:pt x="37077" y="596900"/>
                  </a:lnTo>
                  <a:lnTo>
                    <a:pt x="34060" y="609600"/>
                  </a:lnTo>
                  <a:lnTo>
                    <a:pt x="31160" y="622300"/>
                  </a:lnTo>
                  <a:lnTo>
                    <a:pt x="28384" y="635000"/>
                  </a:lnTo>
                  <a:lnTo>
                    <a:pt x="25742" y="635000"/>
                  </a:lnTo>
                  <a:lnTo>
                    <a:pt x="18630" y="673100"/>
                  </a:lnTo>
                  <a:lnTo>
                    <a:pt x="14501" y="698500"/>
                  </a:lnTo>
                  <a:lnTo>
                    <a:pt x="12634" y="698500"/>
                  </a:lnTo>
                  <a:lnTo>
                    <a:pt x="7764" y="736600"/>
                  </a:lnTo>
                  <a:lnTo>
                    <a:pt x="5192" y="762000"/>
                  </a:lnTo>
                  <a:lnTo>
                    <a:pt x="4121" y="762000"/>
                  </a:lnTo>
                  <a:lnTo>
                    <a:pt x="3120" y="774700"/>
                  </a:lnTo>
                  <a:lnTo>
                    <a:pt x="2263" y="787400"/>
                  </a:lnTo>
                  <a:lnTo>
                    <a:pt x="1549" y="800100"/>
                  </a:lnTo>
                  <a:lnTo>
                    <a:pt x="977" y="812800"/>
                  </a:lnTo>
                  <a:lnTo>
                    <a:pt x="532" y="812800"/>
                  </a:lnTo>
                  <a:lnTo>
                    <a:pt x="203" y="825500"/>
                  </a:lnTo>
                  <a:lnTo>
                    <a:pt x="0" y="838200"/>
                  </a:lnTo>
                  <a:lnTo>
                    <a:pt x="0" y="863600"/>
                  </a:lnTo>
                  <a:lnTo>
                    <a:pt x="203" y="876300"/>
                  </a:lnTo>
                  <a:lnTo>
                    <a:pt x="532" y="876300"/>
                  </a:lnTo>
                  <a:lnTo>
                    <a:pt x="977" y="889000"/>
                  </a:lnTo>
                  <a:lnTo>
                    <a:pt x="1549" y="901700"/>
                  </a:lnTo>
                  <a:lnTo>
                    <a:pt x="2263" y="914400"/>
                  </a:lnTo>
                  <a:lnTo>
                    <a:pt x="3120" y="927100"/>
                  </a:lnTo>
                  <a:lnTo>
                    <a:pt x="4121" y="939800"/>
                  </a:lnTo>
                  <a:lnTo>
                    <a:pt x="5192" y="939800"/>
                  </a:lnTo>
                  <a:lnTo>
                    <a:pt x="6407" y="952500"/>
                  </a:lnTo>
                  <a:lnTo>
                    <a:pt x="7764" y="965200"/>
                  </a:lnTo>
                  <a:lnTo>
                    <a:pt x="9264" y="977900"/>
                  </a:lnTo>
                  <a:lnTo>
                    <a:pt x="10891" y="990600"/>
                  </a:lnTo>
                  <a:lnTo>
                    <a:pt x="12634" y="1003300"/>
                  </a:lnTo>
                  <a:lnTo>
                    <a:pt x="14501" y="1003300"/>
                  </a:lnTo>
                  <a:lnTo>
                    <a:pt x="16503" y="1016000"/>
                  </a:lnTo>
                  <a:lnTo>
                    <a:pt x="18630" y="1028700"/>
                  </a:lnTo>
                  <a:lnTo>
                    <a:pt x="20873" y="1041400"/>
                  </a:lnTo>
                  <a:lnTo>
                    <a:pt x="23241" y="1054100"/>
                  </a:lnTo>
                  <a:lnTo>
                    <a:pt x="25742" y="1054100"/>
                  </a:lnTo>
                  <a:lnTo>
                    <a:pt x="28384" y="1066800"/>
                  </a:lnTo>
                  <a:lnTo>
                    <a:pt x="31160" y="1079500"/>
                  </a:lnTo>
                  <a:lnTo>
                    <a:pt x="34060" y="1092200"/>
                  </a:lnTo>
                  <a:lnTo>
                    <a:pt x="37077" y="1104900"/>
                  </a:lnTo>
                  <a:lnTo>
                    <a:pt x="40204" y="1104900"/>
                  </a:lnTo>
                  <a:lnTo>
                    <a:pt x="43447" y="1117600"/>
                  </a:lnTo>
                  <a:lnTo>
                    <a:pt x="46815" y="1130300"/>
                  </a:lnTo>
                  <a:lnTo>
                    <a:pt x="50317" y="1143000"/>
                  </a:lnTo>
                  <a:lnTo>
                    <a:pt x="53944" y="1155700"/>
                  </a:lnTo>
                  <a:lnTo>
                    <a:pt x="57687" y="1155700"/>
                  </a:lnTo>
                  <a:lnTo>
                    <a:pt x="61555" y="1168400"/>
                  </a:lnTo>
                  <a:lnTo>
                    <a:pt x="65557" y="1181100"/>
                  </a:lnTo>
                  <a:lnTo>
                    <a:pt x="69682" y="1193800"/>
                  </a:lnTo>
                  <a:lnTo>
                    <a:pt x="73915" y="1193800"/>
                  </a:lnTo>
                  <a:lnTo>
                    <a:pt x="78255" y="1206500"/>
                  </a:lnTo>
                  <a:lnTo>
                    <a:pt x="82702" y="1219200"/>
                  </a:lnTo>
                  <a:lnTo>
                    <a:pt x="87272" y="1231900"/>
                  </a:lnTo>
                  <a:lnTo>
                    <a:pt x="91977" y="1244600"/>
                  </a:lnTo>
                  <a:lnTo>
                    <a:pt x="96806" y="1244600"/>
                  </a:lnTo>
                  <a:lnTo>
                    <a:pt x="101752" y="1257300"/>
                  </a:lnTo>
                  <a:lnTo>
                    <a:pt x="106752" y="1270000"/>
                  </a:lnTo>
                  <a:lnTo>
                    <a:pt x="111896" y="1270000"/>
                  </a:lnTo>
                  <a:lnTo>
                    <a:pt x="117182" y="1282700"/>
                  </a:lnTo>
                  <a:lnTo>
                    <a:pt x="122612" y="1295400"/>
                  </a:lnTo>
                  <a:lnTo>
                    <a:pt x="128094" y="1308100"/>
                  </a:lnTo>
                  <a:lnTo>
                    <a:pt x="133684" y="1308100"/>
                  </a:lnTo>
                  <a:lnTo>
                    <a:pt x="139382" y="1320800"/>
                  </a:lnTo>
                  <a:lnTo>
                    <a:pt x="145186" y="1333500"/>
                  </a:lnTo>
                  <a:lnTo>
                    <a:pt x="151112" y="1333500"/>
                  </a:lnTo>
                  <a:lnTo>
                    <a:pt x="157163" y="1346200"/>
                  </a:lnTo>
                  <a:lnTo>
                    <a:pt x="163322" y="1358900"/>
                  </a:lnTo>
                  <a:lnTo>
                    <a:pt x="169570" y="1358900"/>
                  </a:lnTo>
                  <a:lnTo>
                    <a:pt x="175910" y="1371600"/>
                  </a:lnTo>
                  <a:lnTo>
                    <a:pt x="182357" y="1384300"/>
                  </a:lnTo>
                  <a:lnTo>
                    <a:pt x="188912" y="1384300"/>
                  </a:lnTo>
                  <a:lnTo>
                    <a:pt x="195573" y="1397000"/>
                  </a:lnTo>
                  <a:lnTo>
                    <a:pt x="202340" y="1409700"/>
                  </a:lnTo>
                  <a:lnTo>
                    <a:pt x="209206" y="1409700"/>
                  </a:lnTo>
                  <a:lnTo>
                    <a:pt x="216160" y="1422400"/>
                  </a:lnTo>
                  <a:lnTo>
                    <a:pt x="223196" y="1435100"/>
                  </a:lnTo>
                  <a:lnTo>
                    <a:pt x="230377" y="1435100"/>
                  </a:lnTo>
                  <a:lnTo>
                    <a:pt x="237638" y="1447800"/>
                  </a:lnTo>
                  <a:lnTo>
                    <a:pt x="244988" y="1447800"/>
                  </a:lnTo>
                  <a:lnTo>
                    <a:pt x="252437" y="1460500"/>
                  </a:lnTo>
                  <a:lnTo>
                    <a:pt x="259934" y="1473200"/>
                  </a:lnTo>
                  <a:lnTo>
                    <a:pt x="267546" y="1473200"/>
                  </a:lnTo>
                  <a:lnTo>
                    <a:pt x="275248" y="1485900"/>
                  </a:lnTo>
                  <a:lnTo>
                    <a:pt x="283013" y="1485900"/>
                  </a:lnTo>
                  <a:lnTo>
                    <a:pt x="290908" y="1498600"/>
                  </a:lnTo>
                  <a:lnTo>
                    <a:pt x="298884" y="1498600"/>
                  </a:lnTo>
                  <a:lnTo>
                    <a:pt x="306949" y="1511300"/>
                  </a:lnTo>
                  <a:lnTo>
                    <a:pt x="315112" y="1511300"/>
                  </a:lnTo>
                  <a:lnTo>
                    <a:pt x="323308" y="1524000"/>
                  </a:lnTo>
                  <a:lnTo>
                    <a:pt x="331602" y="1524000"/>
                  </a:lnTo>
                  <a:lnTo>
                    <a:pt x="339985" y="1536700"/>
                  </a:lnTo>
                  <a:lnTo>
                    <a:pt x="348449" y="1549400"/>
                  </a:lnTo>
                  <a:lnTo>
                    <a:pt x="365594" y="1549400"/>
                  </a:lnTo>
                  <a:lnTo>
                    <a:pt x="374274" y="1562100"/>
                  </a:lnTo>
                  <a:lnTo>
                    <a:pt x="383025" y="1562100"/>
                  </a:lnTo>
                  <a:lnTo>
                    <a:pt x="391848" y="1574800"/>
                  </a:lnTo>
                  <a:lnTo>
                    <a:pt x="400742" y="1574800"/>
                  </a:lnTo>
                  <a:lnTo>
                    <a:pt x="409707" y="1587500"/>
                  </a:lnTo>
                  <a:lnTo>
                    <a:pt x="418744" y="1587500"/>
                  </a:lnTo>
                  <a:lnTo>
                    <a:pt x="427852" y="1600200"/>
                  </a:lnTo>
                  <a:lnTo>
                    <a:pt x="446283" y="1600200"/>
                  </a:lnTo>
                  <a:lnTo>
                    <a:pt x="455606" y="1612900"/>
                  </a:lnTo>
                  <a:lnTo>
                    <a:pt x="464943" y="1612900"/>
                  </a:lnTo>
                  <a:lnTo>
                    <a:pt x="474370" y="1625600"/>
                  </a:lnTo>
                  <a:lnTo>
                    <a:pt x="493420" y="1625600"/>
                  </a:lnTo>
                  <a:lnTo>
                    <a:pt x="503012" y="1638300"/>
                  </a:lnTo>
                  <a:lnTo>
                    <a:pt x="522339" y="1638300"/>
                  </a:lnTo>
                  <a:lnTo>
                    <a:pt x="532091" y="1651000"/>
                  </a:lnTo>
                  <a:lnTo>
                    <a:pt x="551737" y="1651000"/>
                  </a:lnTo>
                  <a:lnTo>
                    <a:pt x="561613" y="1663700"/>
                  </a:lnTo>
                  <a:lnTo>
                    <a:pt x="591551" y="1663700"/>
                  </a:lnTo>
                  <a:lnTo>
                    <a:pt x="601609" y="1676400"/>
                  </a:lnTo>
                  <a:lnTo>
                    <a:pt x="632032" y="1676400"/>
                  </a:lnTo>
                  <a:lnTo>
                    <a:pt x="642233" y="1689100"/>
                  </a:lnTo>
                  <a:lnTo>
                    <a:pt x="683389" y="1689100"/>
                  </a:lnTo>
                  <a:lnTo>
                    <a:pt x="693731" y="1701800"/>
                  </a:lnTo>
                  <a:lnTo>
                    <a:pt x="766954" y="1701800"/>
                  </a:lnTo>
                  <a:lnTo>
                    <a:pt x="777455" y="1714500"/>
                  </a:lnTo>
                  <a:close/>
                </a:path>
              </a:pathLst>
            </a:custGeom>
            <a:solidFill>
              <a:srgbClr val="00BA7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524527" y="1715527"/>
              <a:ext cx="1764030" cy="1724025"/>
            </a:xfrm>
            <a:custGeom>
              <a:avLst/>
              <a:gdLst/>
              <a:ahLst/>
              <a:cxnLst/>
              <a:rect l="l" t="t" r="r" b="b"/>
              <a:pathLst>
                <a:path w="1764030" h="1724025">
                  <a:moveTo>
                    <a:pt x="851369" y="1723960"/>
                  </a:moveTo>
                  <a:lnTo>
                    <a:pt x="1763473" y="1724025"/>
                  </a:lnTo>
                  <a:lnTo>
                    <a:pt x="1763473" y="0"/>
                  </a:lnTo>
                  <a:lnTo>
                    <a:pt x="851369" y="64"/>
                  </a:lnTo>
                  <a:lnTo>
                    <a:pt x="809080" y="1622"/>
                  </a:lnTo>
                  <a:lnTo>
                    <a:pt x="766954" y="5252"/>
                  </a:lnTo>
                  <a:lnTo>
                    <a:pt x="725020" y="10946"/>
                  </a:lnTo>
                  <a:lnTo>
                    <a:pt x="683388" y="18690"/>
                  </a:lnTo>
                  <a:lnTo>
                    <a:pt x="642233" y="28466"/>
                  </a:lnTo>
                  <a:lnTo>
                    <a:pt x="601609" y="40250"/>
                  </a:lnTo>
                  <a:lnTo>
                    <a:pt x="561613" y="54014"/>
                  </a:lnTo>
                  <a:lnTo>
                    <a:pt x="522339" y="69725"/>
                  </a:lnTo>
                  <a:lnTo>
                    <a:pt x="483868" y="87344"/>
                  </a:lnTo>
                  <a:lnTo>
                    <a:pt x="446283" y="106829"/>
                  </a:lnTo>
                  <a:lnTo>
                    <a:pt x="409707" y="128134"/>
                  </a:lnTo>
                  <a:lnTo>
                    <a:pt x="374274" y="151206"/>
                  </a:lnTo>
                  <a:lnTo>
                    <a:pt x="339985" y="175991"/>
                  </a:lnTo>
                  <a:lnTo>
                    <a:pt x="306949" y="202429"/>
                  </a:lnTo>
                  <a:lnTo>
                    <a:pt x="275248" y="230455"/>
                  </a:lnTo>
                  <a:lnTo>
                    <a:pt x="244988" y="260003"/>
                  </a:lnTo>
                  <a:lnTo>
                    <a:pt x="216160" y="291002"/>
                  </a:lnTo>
                  <a:lnTo>
                    <a:pt x="188912" y="323376"/>
                  </a:lnTo>
                  <a:lnTo>
                    <a:pt x="163322" y="357047"/>
                  </a:lnTo>
                  <a:lnTo>
                    <a:pt x="139382" y="391936"/>
                  </a:lnTo>
                  <a:lnTo>
                    <a:pt x="117182" y="427956"/>
                  </a:lnTo>
                  <a:lnTo>
                    <a:pt x="96806" y="465023"/>
                  </a:lnTo>
                  <a:lnTo>
                    <a:pt x="78255" y="503046"/>
                  </a:lnTo>
                  <a:lnTo>
                    <a:pt x="61555" y="541932"/>
                  </a:lnTo>
                  <a:lnTo>
                    <a:pt x="46815" y="581591"/>
                  </a:lnTo>
                  <a:lnTo>
                    <a:pt x="34060" y="621925"/>
                  </a:lnTo>
                  <a:lnTo>
                    <a:pt x="23241" y="662838"/>
                  </a:lnTo>
                  <a:lnTo>
                    <a:pt x="14501" y="704230"/>
                  </a:lnTo>
                  <a:lnTo>
                    <a:pt x="7764" y="746003"/>
                  </a:lnTo>
                  <a:lnTo>
                    <a:pt x="3120" y="788054"/>
                  </a:lnTo>
                  <a:lnTo>
                    <a:pt x="532" y="830285"/>
                  </a:lnTo>
                  <a:lnTo>
                    <a:pt x="0" y="872591"/>
                  </a:lnTo>
                  <a:lnTo>
                    <a:pt x="532" y="893739"/>
                  </a:lnTo>
                  <a:lnTo>
                    <a:pt x="3120" y="935970"/>
                  </a:lnTo>
                  <a:lnTo>
                    <a:pt x="7764" y="978022"/>
                  </a:lnTo>
                  <a:lnTo>
                    <a:pt x="14501" y="1019795"/>
                  </a:lnTo>
                  <a:lnTo>
                    <a:pt x="23240" y="1061187"/>
                  </a:lnTo>
                  <a:lnTo>
                    <a:pt x="34060" y="1102097"/>
                  </a:lnTo>
                  <a:lnTo>
                    <a:pt x="46815" y="1142435"/>
                  </a:lnTo>
                  <a:lnTo>
                    <a:pt x="61555" y="1182090"/>
                  </a:lnTo>
                  <a:lnTo>
                    <a:pt x="78255" y="1220980"/>
                  </a:lnTo>
                  <a:lnTo>
                    <a:pt x="96806" y="1259000"/>
                  </a:lnTo>
                  <a:lnTo>
                    <a:pt x="117182" y="1296067"/>
                  </a:lnTo>
                  <a:lnTo>
                    <a:pt x="139382" y="1332090"/>
                  </a:lnTo>
                  <a:lnTo>
                    <a:pt x="163322" y="1366977"/>
                  </a:lnTo>
                  <a:lnTo>
                    <a:pt x="188912" y="1400650"/>
                  </a:lnTo>
                  <a:lnTo>
                    <a:pt x="216160" y="1433023"/>
                  </a:lnTo>
                  <a:lnTo>
                    <a:pt x="244988" y="1464021"/>
                  </a:lnTo>
                  <a:lnTo>
                    <a:pt x="275248" y="1493566"/>
                  </a:lnTo>
                  <a:lnTo>
                    <a:pt x="306949" y="1521594"/>
                  </a:lnTo>
                  <a:lnTo>
                    <a:pt x="339985" y="1548032"/>
                  </a:lnTo>
                  <a:lnTo>
                    <a:pt x="374274" y="1572818"/>
                  </a:lnTo>
                  <a:lnTo>
                    <a:pt x="409707" y="1595889"/>
                  </a:lnTo>
                  <a:lnTo>
                    <a:pt x="446283" y="1617197"/>
                  </a:lnTo>
                  <a:lnTo>
                    <a:pt x="483868" y="1636681"/>
                  </a:lnTo>
                  <a:lnTo>
                    <a:pt x="522339" y="1654297"/>
                  </a:lnTo>
                  <a:lnTo>
                    <a:pt x="561613" y="1670012"/>
                  </a:lnTo>
                  <a:lnTo>
                    <a:pt x="601609" y="1683773"/>
                  </a:lnTo>
                  <a:lnTo>
                    <a:pt x="642233" y="1695558"/>
                  </a:lnTo>
                  <a:lnTo>
                    <a:pt x="683388" y="1705333"/>
                  </a:lnTo>
                  <a:lnTo>
                    <a:pt x="725020" y="1713076"/>
                  </a:lnTo>
                  <a:lnTo>
                    <a:pt x="766954" y="1718771"/>
                  </a:lnTo>
                  <a:lnTo>
                    <a:pt x="809080" y="1722400"/>
                  </a:lnTo>
                  <a:lnTo>
                    <a:pt x="851369" y="1723960"/>
                  </a:lnTo>
                  <a:close/>
                </a:path>
              </a:pathLst>
            </a:custGeom>
            <a:solidFill>
              <a:srgbClr val="86DF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2471" y="1343909"/>
            <a:ext cx="2260600" cy="5791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600" spc="-185" dirty="0"/>
              <a:t>C</a:t>
            </a:r>
            <a:r>
              <a:rPr sz="3600" spc="-55" dirty="0"/>
              <a:t>o</a:t>
            </a:r>
            <a:r>
              <a:rPr sz="3600" spc="-185" dirty="0"/>
              <a:t>n</a:t>
            </a:r>
            <a:r>
              <a:rPr sz="3600" spc="-70" dirty="0"/>
              <a:t>c</a:t>
            </a:r>
            <a:r>
              <a:rPr sz="3600" spc="5" dirty="0"/>
              <a:t>l</a:t>
            </a:r>
            <a:r>
              <a:rPr sz="3600" spc="-125" dirty="0"/>
              <a:t>u</a:t>
            </a:r>
            <a:r>
              <a:rPr sz="3600" spc="-300" dirty="0"/>
              <a:t>s</a:t>
            </a:r>
            <a:r>
              <a:rPr sz="3600" spc="60" dirty="0"/>
              <a:t>i</a:t>
            </a:r>
            <a:r>
              <a:rPr sz="3600" spc="-55" dirty="0"/>
              <a:t>o</a:t>
            </a:r>
            <a:r>
              <a:rPr sz="3600" spc="-185" dirty="0"/>
              <a:t>n</a:t>
            </a:r>
            <a:r>
              <a:rPr sz="3600" spc="-190" dirty="0"/>
              <a:t>:</a:t>
            </a:r>
            <a:endParaRPr sz="3600"/>
          </a:p>
        </p:txBody>
      </p:sp>
      <p:sp>
        <p:nvSpPr>
          <p:cNvPr id="6" name="object 6"/>
          <p:cNvSpPr txBox="1"/>
          <p:nvPr/>
        </p:nvSpPr>
        <p:spPr>
          <a:xfrm>
            <a:off x="122471" y="1972864"/>
            <a:ext cx="1617218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3600" spc="-180" dirty="0">
                <a:solidFill>
                  <a:srgbClr val="151515"/>
                </a:solidFill>
                <a:latin typeface="Cambria"/>
                <a:cs typeface="Cambria"/>
              </a:rPr>
              <a:t>This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documentation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provides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00" dirty="0">
                <a:solidFill>
                  <a:srgbClr val="151515"/>
                </a:solidFill>
                <a:latin typeface="Cambria"/>
                <a:cs typeface="Cambria"/>
              </a:rPr>
              <a:t>a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general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80" dirty="0">
                <a:solidFill>
                  <a:srgbClr val="151515"/>
                </a:solidFill>
                <a:latin typeface="Cambria"/>
                <a:cs typeface="Cambria"/>
              </a:rPr>
              <a:t>overview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14" dirty="0">
                <a:solidFill>
                  <a:srgbClr val="151515"/>
                </a:solidFill>
                <a:latin typeface="Cambria"/>
                <a:cs typeface="Cambria"/>
              </a:rPr>
              <a:t>for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pattern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program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development.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35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specific </a:t>
            </a:r>
            <a:r>
              <a:rPr sz="3600" spc="-77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logic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can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20" dirty="0">
                <a:solidFill>
                  <a:srgbClr val="151515"/>
                </a:solidFill>
                <a:latin typeface="Cambria"/>
                <a:cs typeface="Cambria"/>
              </a:rPr>
              <a:t>be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65" dirty="0">
                <a:solidFill>
                  <a:srgbClr val="151515"/>
                </a:solidFill>
                <a:latin typeface="Cambria"/>
                <a:cs typeface="Cambria"/>
              </a:rPr>
              <a:t>adapted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05" dirty="0">
                <a:solidFill>
                  <a:srgbClr val="151515"/>
                </a:solidFill>
                <a:latin typeface="Cambria"/>
                <a:cs typeface="Cambria"/>
              </a:rPr>
              <a:t>based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on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4" dirty="0">
                <a:solidFill>
                  <a:srgbClr val="151515"/>
                </a:solidFill>
                <a:latin typeface="Cambria"/>
                <a:cs typeface="Cambria"/>
              </a:rPr>
              <a:t>the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desired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90" dirty="0">
                <a:solidFill>
                  <a:srgbClr val="151515"/>
                </a:solidFill>
                <a:latin typeface="Cambria"/>
                <a:cs typeface="Cambria"/>
              </a:rPr>
              <a:t>pattern.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75" dirty="0">
                <a:solidFill>
                  <a:srgbClr val="151515"/>
                </a:solidFill>
                <a:latin typeface="Cambria"/>
                <a:cs typeface="Cambria"/>
              </a:rPr>
              <a:t>These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patterns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65" dirty="0">
                <a:solidFill>
                  <a:srgbClr val="151515"/>
                </a:solidFill>
                <a:latin typeface="Cambria"/>
                <a:cs typeface="Cambria"/>
              </a:rPr>
              <a:t>not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0" dirty="0">
                <a:solidFill>
                  <a:srgbClr val="151515"/>
                </a:solidFill>
                <a:latin typeface="Cambria"/>
                <a:cs typeface="Cambria"/>
              </a:rPr>
              <a:t>only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9" dirty="0">
                <a:solidFill>
                  <a:srgbClr val="151515"/>
                </a:solidFill>
                <a:latin typeface="Cambria"/>
                <a:cs typeface="Cambria"/>
              </a:rPr>
              <a:t>help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00" dirty="0">
                <a:solidFill>
                  <a:srgbClr val="151515"/>
                </a:solidFill>
                <a:latin typeface="Cambria"/>
                <a:cs typeface="Cambria"/>
              </a:rPr>
              <a:t>in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95" dirty="0">
                <a:solidFill>
                  <a:srgbClr val="151515"/>
                </a:solidFill>
                <a:latin typeface="Cambria"/>
                <a:cs typeface="Cambria"/>
              </a:rPr>
              <a:t>enhancing</a:t>
            </a:r>
            <a:endParaRPr sz="3600">
              <a:latin typeface="Cambria"/>
              <a:cs typeface="Cambria"/>
            </a:endParaRPr>
          </a:p>
          <a:p>
            <a:pPr marL="12700" marR="33020">
              <a:lnSpc>
                <a:spcPct val="125000"/>
              </a:lnSpc>
            </a:pP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logical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35" dirty="0">
                <a:solidFill>
                  <a:srgbClr val="151515"/>
                </a:solidFill>
                <a:latin typeface="Cambria"/>
                <a:cs typeface="Cambria"/>
              </a:rPr>
              <a:t>thinking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and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5" dirty="0">
                <a:solidFill>
                  <a:srgbClr val="151515"/>
                </a:solidFill>
                <a:latin typeface="Cambria"/>
                <a:cs typeface="Cambria"/>
              </a:rPr>
              <a:t>problem-solving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75" dirty="0">
                <a:solidFill>
                  <a:srgbClr val="151515"/>
                </a:solidFill>
                <a:latin typeface="Cambria"/>
                <a:cs typeface="Cambria"/>
              </a:rPr>
              <a:t>skills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but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5" dirty="0">
                <a:solidFill>
                  <a:srgbClr val="151515"/>
                </a:solidFill>
                <a:latin typeface="Cambria"/>
                <a:cs typeface="Cambria"/>
              </a:rPr>
              <a:t>also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40" dirty="0">
                <a:solidFill>
                  <a:srgbClr val="151515"/>
                </a:solidFill>
                <a:latin typeface="Cambria"/>
                <a:cs typeface="Cambria"/>
              </a:rPr>
              <a:t>provide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00" dirty="0">
                <a:solidFill>
                  <a:srgbClr val="151515"/>
                </a:solidFill>
                <a:latin typeface="Cambria"/>
                <a:cs typeface="Cambria"/>
              </a:rPr>
              <a:t>a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00" dirty="0">
                <a:solidFill>
                  <a:srgbClr val="151515"/>
                </a:solidFill>
                <a:latin typeface="Cambria"/>
                <a:cs typeface="Cambria"/>
              </a:rPr>
              <a:t>solid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0" dirty="0">
                <a:solidFill>
                  <a:srgbClr val="151515"/>
                </a:solidFill>
                <a:latin typeface="Cambria"/>
                <a:cs typeface="Cambria"/>
              </a:rPr>
              <a:t>understanding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70" dirty="0">
                <a:solidFill>
                  <a:srgbClr val="151515"/>
                </a:solidFill>
                <a:latin typeface="Cambria"/>
                <a:cs typeface="Cambria"/>
              </a:rPr>
              <a:t>of</a:t>
            </a:r>
            <a:r>
              <a:rPr sz="3600" spc="-254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35" dirty="0">
                <a:solidFill>
                  <a:srgbClr val="151515"/>
                </a:solidFill>
                <a:latin typeface="Cambria"/>
                <a:cs typeface="Cambria"/>
              </a:rPr>
              <a:t>how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 nested </a:t>
            </a:r>
            <a:r>
              <a:rPr sz="3600" spc="-775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50" dirty="0">
                <a:solidFill>
                  <a:srgbClr val="151515"/>
                </a:solidFill>
                <a:latin typeface="Cambria"/>
                <a:cs typeface="Cambria"/>
              </a:rPr>
              <a:t>loops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300" dirty="0">
                <a:solidFill>
                  <a:srgbClr val="151515"/>
                </a:solidFill>
                <a:latin typeface="Cambria"/>
                <a:cs typeface="Cambria"/>
              </a:rPr>
              <a:t>work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00" dirty="0">
                <a:solidFill>
                  <a:srgbClr val="151515"/>
                </a:solidFill>
                <a:latin typeface="Cambria"/>
                <a:cs typeface="Cambria"/>
              </a:rPr>
              <a:t>in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130" dirty="0">
                <a:solidFill>
                  <a:srgbClr val="151515"/>
                </a:solidFill>
                <a:latin typeface="Cambria"/>
                <a:cs typeface="Cambria"/>
              </a:rPr>
              <a:t>different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15" dirty="0">
                <a:solidFill>
                  <a:srgbClr val="151515"/>
                </a:solidFill>
                <a:latin typeface="Cambria"/>
                <a:cs typeface="Cambria"/>
              </a:rPr>
              <a:t>programming</a:t>
            </a:r>
            <a:r>
              <a:rPr sz="3600" spc="-260" dirty="0">
                <a:solidFill>
                  <a:srgbClr val="151515"/>
                </a:solidFill>
                <a:latin typeface="Cambria"/>
                <a:cs typeface="Cambria"/>
              </a:rPr>
              <a:t> </a:t>
            </a:r>
            <a:r>
              <a:rPr sz="3600" spc="-225" dirty="0">
                <a:solidFill>
                  <a:srgbClr val="151515"/>
                </a:solidFill>
                <a:latin typeface="Cambria"/>
                <a:cs typeface="Cambria"/>
              </a:rPr>
              <a:t>languages.</a:t>
            </a:r>
            <a:endParaRPr sz="36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62316" y="8472820"/>
            <a:ext cx="317563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229" dirty="0">
                <a:solidFill>
                  <a:srgbClr val="00BA79"/>
                </a:solidFill>
                <a:latin typeface="Cambria"/>
                <a:cs typeface="Cambria"/>
              </a:rPr>
              <a:t>T</a:t>
            </a:r>
            <a:r>
              <a:rPr sz="4800" spc="15" dirty="0">
                <a:solidFill>
                  <a:srgbClr val="00BA79"/>
                </a:solidFill>
                <a:latin typeface="Cambria"/>
                <a:cs typeface="Cambria"/>
              </a:rPr>
              <a:t>H</a:t>
            </a:r>
            <a:r>
              <a:rPr sz="4800" spc="-5" dirty="0">
                <a:solidFill>
                  <a:srgbClr val="00BA79"/>
                </a:solidFill>
                <a:latin typeface="Cambria"/>
                <a:cs typeface="Cambria"/>
              </a:rPr>
              <a:t>A</a:t>
            </a:r>
            <a:r>
              <a:rPr sz="4800" spc="-140" dirty="0">
                <a:solidFill>
                  <a:srgbClr val="00BA79"/>
                </a:solidFill>
                <a:latin typeface="Cambria"/>
                <a:cs typeface="Cambria"/>
              </a:rPr>
              <a:t>N</a:t>
            </a:r>
            <a:r>
              <a:rPr sz="4800" spc="-145" dirty="0">
                <a:solidFill>
                  <a:srgbClr val="00BA79"/>
                </a:solidFill>
                <a:latin typeface="Cambria"/>
                <a:cs typeface="Cambria"/>
              </a:rPr>
              <a:t>K</a:t>
            </a:r>
            <a:r>
              <a:rPr sz="4800" spc="-345" dirty="0">
                <a:solidFill>
                  <a:srgbClr val="00BA79"/>
                </a:solidFill>
                <a:latin typeface="Cambria"/>
                <a:cs typeface="Cambria"/>
              </a:rPr>
              <a:t> </a:t>
            </a:r>
            <a:r>
              <a:rPr sz="4800" spc="90" dirty="0">
                <a:solidFill>
                  <a:srgbClr val="00BA79"/>
                </a:solidFill>
                <a:latin typeface="Cambria"/>
                <a:cs typeface="Cambria"/>
              </a:rPr>
              <a:t>Y</a:t>
            </a:r>
            <a:r>
              <a:rPr sz="4800" spc="-45" dirty="0">
                <a:solidFill>
                  <a:srgbClr val="00BA79"/>
                </a:solidFill>
                <a:latin typeface="Cambria"/>
                <a:cs typeface="Cambria"/>
              </a:rPr>
              <a:t>O</a:t>
            </a:r>
            <a:r>
              <a:rPr sz="4800" spc="95" dirty="0">
                <a:solidFill>
                  <a:srgbClr val="00BA79"/>
                </a:solidFill>
                <a:latin typeface="Cambria"/>
                <a:cs typeface="Cambria"/>
              </a:rPr>
              <a:t>U</a:t>
            </a:r>
            <a:endParaRPr sz="4800">
              <a:latin typeface="Cambria"/>
              <a:cs typeface="Cambri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5394" y="9606975"/>
            <a:ext cx="771524" cy="4667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201</Words>
  <Application>Microsoft Office PowerPoint</Application>
  <PresentationFormat>Custom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Cambria</vt:lpstr>
      <vt:lpstr>Microsoft Sans Serif</vt:lpstr>
      <vt:lpstr>Trebuchet MS</vt:lpstr>
      <vt:lpstr>Office Theme</vt:lpstr>
      <vt:lpstr>PATTERN PROGRAM</vt:lpstr>
      <vt:lpstr>Team Members:</vt:lpstr>
      <vt:lpstr>PowerPoint Presentation</vt:lpstr>
      <vt:lpstr>Algorithm Outline</vt:lpstr>
      <vt:lpstr>Conclusion: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Binitha</dc:creator>
  <cp:lastModifiedBy>Binitha Pal</cp:lastModifiedBy>
  <cp:revision>1</cp:revision>
  <dcterms:created xsi:type="dcterms:W3CDTF">2024-09-28T14:12:02Z</dcterms:created>
  <dcterms:modified xsi:type="dcterms:W3CDTF">2024-09-28T14:12:58Z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2024-09-28T00:00:00Z</vt:filetime>
  </property>
</Properties>
</file>